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9" r:id="rId3"/>
    <p:sldId id="280" r:id="rId4"/>
    <p:sldId id="281" r:id="rId5"/>
    <p:sldId id="282" r:id="rId6"/>
    <p:sldId id="278" r:id="rId7"/>
    <p:sldId id="28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45" autoAdjust="0"/>
  </p:normalViewPr>
  <p:slideViewPr>
    <p:cSldViewPr>
      <p:cViewPr varScale="1">
        <p:scale>
          <a:sx n="69" d="100"/>
          <a:sy n="69" d="100"/>
        </p:scale>
        <p:origin x="6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C5B9E34A-C64B-4D12-941F-6C660FAED808}" type="datetimeFigureOut">
              <a:rPr lang="en-US"/>
              <a:pPr>
                <a:defRPr/>
              </a:pPr>
              <a:t>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8239B6E-FB87-4B82-A2F5-9A3578416E9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Light - "something that makes vision possible; the sensation aroused by stimulation of the visual receptors"</a:t>
            </a:r>
          </a:p>
          <a:p>
            <a:r>
              <a:rPr lang="en-US" sz="1200" kern="1200" dirty="0" smtClean="0">
                <a:solidFill>
                  <a:schemeClr val="tx1"/>
                </a:solidFill>
                <a:effectLst/>
                <a:latin typeface="+mn-lt"/>
                <a:ea typeface="+mn-ea"/>
                <a:cs typeface="+mn-cs"/>
              </a:rPr>
              <a:t>In the physical realm, light is necessary for life to exist</a:t>
            </a:r>
            <a:r>
              <a:rPr lang="en-US" sz="1200" b="1" kern="1200" dirty="0" smtClean="0">
                <a:solidFill>
                  <a:schemeClr val="tx1"/>
                </a:solidFill>
                <a:effectLst/>
                <a:latin typeface="+mn-lt"/>
                <a:ea typeface="+mn-ea"/>
                <a:cs typeface="+mn-cs"/>
              </a:rPr>
              <a:t> Genesis 1:1-3</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Throughout the Bible the concept of light is used symbolically. </a:t>
            </a:r>
            <a:endParaRPr lang="en-US" sz="1200" kern="1200" dirty="0">
              <a:solidFill>
                <a:schemeClr val="tx1"/>
              </a:solidFill>
              <a:effectLst/>
              <a:latin typeface="+mn-lt"/>
              <a:ea typeface="+mn-ea"/>
              <a:cs typeface="+mn-cs"/>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AFF92A6-785C-41FC-AC6C-6F6D318D372D}" type="slidenum">
              <a:rPr lang="en-US" altLang="en-US"/>
              <a:pPr eaLnBrk="1" hangingPunct="1"/>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God Is the True Source of Light</a:t>
            </a:r>
          </a:p>
          <a:p>
            <a:r>
              <a:rPr lang="en-US" sz="1200" kern="1200" dirty="0" smtClean="0">
                <a:solidFill>
                  <a:schemeClr val="tx1"/>
                </a:solidFill>
                <a:effectLst/>
                <a:latin typeface="+mn-lt"/>
                <a:ea typeface="+mn-ea"/>
                <a:cs typeface="+mn-cs"/>
              </a:rPr>
              <a:t>All physical light, whether from sun or stars, is from God </a:t>
            </a:r>
            <a:r>
              <a:rPr lang="en-US" sz="1200" b="1" kern="1200" dirty="0" smtClean="0">
                <a:solidFill>
                  <a:schemeClr val="tx1"/>
                </a:solidFill>
                <a:effectLst/>
                <a:latin typeface="+mn-lt"/>
                <a:ea typeface="+mn-ea"/>
                <a:cs typeface="+mn-cs"/>
              </a:rPr>
              <a:t>James 1:17</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with physical light, God is the source of spiritual light </a:t>
            </a:r>
            <a:r>
              <a:rPr lang="en-US" sz="1200" b="1" kern="1200" dirty="0" smtClean="0">
                <a:solidFill>
                  <a:schemeClr val="tx1"/>
                </a:solidFill>
                <a:effectLst/>
                <a:latin typeface="+mn-lt"/>
                <a:ea typeface="+mn-ea"/>
                <a:cs typeface="+mn-cs"/>
              </a:rPr>
              <a:t>1John 1:5</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nature of God is light: </a:t>
            </a:r>
            <a:r>
              <a:rPr lang="en-US" sz="1200" b="1" kern="1200" dirty="0" smtClean="0">
                <a:solidFill>
                  <a:schemeClr val="tx1"/>
                </a:solidFill>
                <a:effectLst/>
                <a:latin typeface="+mn-lt"/>
                <a:ea typeface="+mn-ea"/>
                <a:cs typeface="+mn-cs"/>
              </a:rPr>
              <a:t>1Timothy 6:16</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Christians dwell in His light.</a:t>
            </a:r>
            <a:endParaRPr lang="en-US" sz="1200" kern="1200" dirty="0">
              <a:solidFill>
                <a:schemeClr val="tx1"/>
              </a:solidFill>
              <a:effectLst/>
              <a:latin typeface="+mn-lt"/>
              <a:ea typeface="+mn-ea"/>
              <a:cs typeface="+mn-cs"/>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86E7D2F-8E09-4553-998B-314A91DAC20C}"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Jesus Christ Is the Light of the World</a:t>
            </a:r>
          </a:p>
          <a:p>
            <a:r>
              <a:rPr lang="en-US" sz="1200" kern="1200" dirty="0" smtClean="0">
                <a:solidFill>
                  <a:schemeClr val="tx1"/>
                </a:solidFill>
                <a:effectLst/>
                <a:latin typeface="+mn-lt"/>
                <a:ea typeface="+mn-ea"/>
                <a:cs typeface="+mn-cs"/>
              </a:rPr>
              <a:t>No one can reflect the light of God more brilliantly or perfectly than His Son, Jesus Christ </a:t>
            </a:r>
            <a:r>
              <a:rPr lang="en-US" sz="1200" b="1" kern="1200" dirty="0" smtClean="0">
                <a:solidFill>
                  <a:schemeClr val="tx1"/>
                </a:solidFill>
                <a:effectLst/>
                <a:latin typeface="+mn-lt"/>
                <a:ea typeface="+mn-ea"/>
                <a:cs typeface="+mn-cs"/>
              </a:rPr>
              <a:t>John 1:1-9</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Whatever light we have from God today comes through Jesus Christ </a:t>
            </a:r>
            <a:r>
              <a:rPr lang="en-US" sz="1200" b="1" kern="1200" dirty="0" smtClean="0">
                <a:solidFill>
                  <a:schemeClr val="tx1"/>
                </a:solidFill>
                <a:effectLst/>
                <a:latin typeface="+mn-lt"/>
                <a:ea typeface="+mn-ea"/>
                <a:cs typeface="+mn-cs"/>
              </a:rPr>
              <a:t>John 8:12; 12:46</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Light from God, &amp; represents righteousness, darkness represents sin</a:t>
            </a:r>
          </a:p>
          <a:p>
            <a:r>
              <a:rPr lang="en-US" sz="1200" kern="1200" dirty="0" smtClean="0">
                <a:solidFill>
                  <a:schemeClr val="tx1"/>
                </a:solidFill>
                <a:effectLst/>
                <a:latin typeface="+mn-lt"/>
                <a:ea typeface="+mn-ea"/>
                <a:cs typeface="+mn-cs"/>
              </a:rPr>
              <a:t>Either we can choose to believe in Christ and follow Him to walk in light, or we can choose to live in darkness</a:t>
            </a:r>
          </a:p>
          <a:p>
            <a:r>
              <a:rPr lang="en-US" sz="1200" kern="1200" dirty="0" smtClean="0">
                <a:solidFill>
                  <a:schemeClr val="tx1"/>
                </a:solidFill>
                <a:effectLst/>
                <a:latin typeface="+mn-lt"/>
                <a:ea typeface="+mn-ea"/>
                <a:cs typeface="+mn-cs"/>
              </a:rPr>
              <a:t>Many continue in darkness, rejecting Christ, who brings God's light and blessings associated with it: </a:t>
            </a:r>
            <a:r>
              <a:rPr lang="en-US" sz="1200" b="1" kern="1200" dirty="0" smtClean="0">
                <a:solidFill>
                  <a:schemeClr val="tx1"/>
                </a:solidFill>
                <a:effectLst/>
                <a:latin typeface="+mn-lt"/>
                <a:ea typeface="+mn-ea"/>
                <a:cs typeface="+mn-cs"/>
              </a:rPr>
              <a:t>2Timothy 1:9-10</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Truly, Jesus Christ is the light of the world</a:t>
            </a:r>
            <a:endParaRPr lang="en-US" sz="1200" kern="1200" dirty="0">
              <a:solidFill>
                <a:schemeClr val="tx1"/>
              </a:solidFill>
              <a:effectLst/>
              <a:latin typeface="+mn-lt"/>
              <a:ea typeface="+mn-ea"/>
              <a:cs typeface="+mn-cs"/>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1BA1C1A-52CE-4BEC-A3C0-5A97830EE73C}"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Jesus Reveals This Light to Us Through His Word</a:t>
            </a:r>
          </a:p>
          <a:p>
            <a:r>
              <a:rPr lang="en-US" sz="1200" kern="1200" dirty="0" smtClean="0">
                <a:solidFill>
                  <a:schemeClr val="tx1"/>
                </a:solidFill>
                <a:effectLst/>
                <a:latin typeface="+mn-lt"/>
                <a:ea typeface="+mn-ea"/>
                <a:cs typeface="+mn-cs"/>
              </a:rPr>
              <a:t>God's people recognize God's light is found only in His word: </a:t>
            </a:r>
            <a:r>
              <a:rPr lang="en-US" sz="1200" b="1" kern="1200" dirty="0" smtClean="0">
                <a:solidFill>
                  <a:schemeClr val="tx1"/>
                </a:solidFill>
                <a:effectLst/>
                <a:latin typeface="+mn-lt"/>
                <a:ea typeface="+mn-ea"/>
                <a:cs typeface="+mn-cs"/>
              </a:rPr>
              <a:t>Psalms 119:105,130</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Word was given to direct our way through a world darkened by sin.</a:t>
            </a:r>
          </a:p>
          <a:p>
            <a:r>
              <a:rPr lang="en-US" sz="1200" kern="1200" dirty="0" smtClean="0">
                <a:solidFill>
                  <a:schemeClr val="tx1"/>
                </a:solidFill>
                <a:effectLst/>
                <a:latin typeface="+mn-lt"/>
                <a:ea typeface="+mn-ea"/>
                <a:cs typeface="+mn-cs"/>
              </a:rPr>
              <a:t>Many prefer to live in darkness by rejecting light of gospel </a:t>
            </a:r>
            <a:r>
              <a:rPr lang="en-US" sz="1200" b="1" kern="1200" dirty="0" smtClean="0">
                <a:solidFill>
                  <a:schemeClr val="tx1"/>
                </a:solidFill>
                <a:effectLst/>
                <a:latin typeface="+mn-lt"/>
                <a:ea typeface="+mn-ea"/>
                <a:cs typeface="+mn-cs"/>
              </a:rPr>
              <a:t>2Corinthians 4:3-4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Gospel is offered to all and will bring us to God's light in Christ.</a:t>
            </a:r>
          </a:p>
          <a:p>
            <a:r>
              <a:rPr lang="en-US" sz="1200" kern="1200" dirty="0" smtClean="0">
                <a:solidFill>
                  <a:schemeClr val="tx1"/>
                </a:solidFill>
                <a:effectLst/>
                <a:latin typeface="+mn-lt"/>
                <a:ea typeface="+mn-ea"/>
                <a:cs typeface="+mn-cs"/>
              </a:rPr>
              <a:t>Therefore, walking in light is same as walking in the truth of God's word </a:t>
            </a:r>
            <a:r>
              <a:rPr lang="en-US" sz="1200" b="1" kern="1200" dirty="0" smtClean="0">
                <a:solidFill>
                  <a:schemeClr val="tx1"/>
                </a:solidFill>
                <a:effectLst/>
                <a:latin typeface="+mn-lt"/>
                <a:ea typeface="+mn-ea"/>
                <a:cs typeface="+mn-cs"/>
              </a:rPr>
              <a:t>1John 1:7; 2John 4; 3John 4</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 dwell in the spiritual light from God through Christ, we must conform our lives to His revealed word</a:t>
            </a:r>
            <a:endParaRPr lang="en-US" sz="1200" kern="1200" dirty="0">
              <a:solidFill>
                <a:schemeClr val="tx1"/>
              </a:solidFill>
              <a:effectLst/>
              <a:latin typeface="+mn-lt"/>
              <a:ea typeface="+mn-ea"/>
              <a:cs typeface="+mn-cs"/>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6D4F80-1E8D-4BE0-8E09-28BB4601230B}"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Bible Says We Are to Be Lights in The World</a:t>
            </a:r>
          </a:p>
          <a:p>
            <a:r>
              <a:rPr lang="en-US" sz="1200" kern="1200" dirty="0" smtClean="0">
                <a:solidFill>
                  <a:schemeClr val="tx1"/>
                </a:solidFill>
                <a:effectLst/>
                <a:latin typeface="+mn-lt"/>
                <a:ea typeface="+mn-ea"/>
                <a:cs typeface="+mn-cs"/>
              </a:rPr>
              <a:t>The light of God must radiate in our life and lead others to glorify God </a:t>
            </a:r>
            <a:r>
              <a:rPr lang="en-US" sz="1200" b="1" kern="1200" dirty="0" smtClean="0">
                <a:solidFill>
                  <a:schemeClr val="tx1"/>
                </a:solidFill>
                <a:effectLst/>
                <a:latin typeface="+mn-lt"/>
                <a:ea typeface="+mn-ea"/>
                <a:cs typeface="+mn-cs"/>
              </a:rPr>
              <a:t>Matthew 5:14-16</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Jesus did not say "Shine your light" as though we were to go around boasting and bragging</a:t>
            </a:r>
          </a:p>
          <a:p>
            <a:r>
              <a:rPr lang="en-US" sz="1200" kern="1200" dirty="0" smtClean="0">
                <a:solidFill>
                  <a:schemeClr val="tx1"/>
                </a:solidFill>
                <a:effectLst/>
                <a:latin typeface="+mn-lt"/>
                <a:ea typeface="+mn-ea"/>
                <a:cs typeface="+mn-cs"/>
              </a:rPr>
              <a:t>But rather "Let your light shine" implying that we let the good in our lives speak for itself</a:t>
            </a:r>
          </a:p>
          <a:p>
            <a:r>
              <a:rPr lang="en-US" sz="1200" kern="1200" dirty="0" smtClean="0">
                <a:solidFill>
                  <a:schemeClr val="tx1"/>
                </a:solidFill>
                <a:effectLst/>
                <a:latin typeface="+mn-lt"/>
                <a:ea typeface="+mn-ea"/>
                <a:cs typeface="+mn-cs"/>
              </a:rPr>
              <a:t>Also, the light we're called upon to let shine isn't our own, but from God </a:t>
            </a:r>
            <a:r>
              <a:rPr lang="en-US" sz="1200" b="1" kern="1200" dirty="0" smtClean="0">
                <a:solidFill>
                  <a:schemeClr val="tx1"/>
                </a:solidFill>
                <a:effectLst/>
                <a:latin typeface="+mn-lt"/>
                <a:ea typeface="+mn-ea"/>
                <a:cs typeface="+mn-cs"/>
              </a:rPr>
              <a:t>2Corinthians 4:6; Philippians 2:14-16</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it's really the light of God, which we've allowed Him to put in our hearts, that shines in our lives as we live for Christ and hold forth His message of salvation and hope to a lost and dying world</a:t>
            </a:r>
          </a:p>
          <a:p>
            <a:r>
              <a:rPr lang="en-US" sz="1200" kern="1200" dirty="0" smtClean="0">
                <a:solidFill>
                  <a:schemeClr val="tx1"/>
                </a:solidFill>
                <a:effectLst/>
                <a:latin typeface="+mn-lt"/>
                <a:ea typeface="+mn-ea"/>
                <a:cs typeface="+mn-cs"/>
              </a:rPr>
              <a:t>That's why we're called by the gospel in the first place </a:t>
            </a:r>
            <a:r>
              <a:rPr lang="en-US" sz="1200" b="1" kern="1200" dirty="0" smtClean="0">
                <a:solidFill>
                  <a:schemeClr val="tx1"/>
                </a:solidFill>
                <a:effectLst/>
                <a:latin typeface="+mn-lt"/>
                <a:ea typeface="+mn-ea"/>
                <a:cs typeface="+mn-cs"/>
              </a:rPr>
              <a:t>1Peter 2:9</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we're truly walking in the light of God's word, then that light will shine as an influence for good upon others.</a:t>
            </a:r>
            <a:endParaRPr lang="en-US" sz="1200" kern="1200" dirty="0">
              <a:solidFill>
                <a:schemeClr val="tx1"/>
              </a:solidFill>
              <a:effectLst/>
              <a:latin typeface="+mn-lt"/>
              <a:ea typeface="+mn-ea"/>
              <a:cs typeface="+mn-cs"/>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5AFA33D-80E8-4CAE-A87E-9D39E8E07210}"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Are You Shining Bright?</a:t>
            </a:r>
          </a:p>
          <a:p>
            <a:r>
              <a:rPr lang="en-US" sz="1200" kern="1200" dirty="0" smtClean="0">
                <a:solidFill>
                  <a:schemeClr val="tx1"/>
                </a:solidFill>
                <a:effectLst/>
                <a:latin typeface="+mn-lt"/>
                <a:ea typeface="+mn-ea"/>
                <a:cs typeface="+mn-cs"/>
              </a:rPr>
              <a:t>Enjoying the light of God in our hearts imposes upon us certain responsibilities, both positive and negative</a:t>
            </a:r>
          </a:p>
          <a:p>
            <a:r>
              <a:rPr lang="en-US" sz="1200" kern="1200" dirty="0" smtClean="0">
                <a:solidFill>
                  <a:schemeClr val="tx1"/>
                </a:solidFill>
                <a:effectLst/>
                <a:latin typeface="+mn-lt"/>
                <a:ea typeface="+mn-ea"/>
                <a:cs typeface="+mn-cs"/>
              </a:rPr>
              <a:t>We must reflect Christ's light in the way we live and no longer engage in the works of darkness </a:t>
            </a:r>
            <a:r>
              <a:rPr lang="en-US" sz="1200" b="1" kern="1200" dirty="0" smtClean="0">
                <a:solidFill>
                  <a:schemeClr val="tx1"/>
                </a:solidFill>
                <a:effectLst/>
                <a:latin typeface="+mn-lt"/>
                <a:ea typeface="+mn-ea"/>
                <a:cs typeface="+mn-cs"/>
              </a:rPr>
              <a:t>Ephesians 5:8-11</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That's our responsibility as Christians who are walking in the light.</a:t>
            </a:r>
          </a:p>
          <a:p>
            <a:r>
              <a:rPr lang="en-US" sz="1200" kern="1200" dirty="0" smtClean="0">
                <a:solidFill>
                  <a:schemeClr val="tx1"/>
                </a:solidFill>
                <a:effectLst/>
                <a:latin typeface="+mn-lt"/>
                <a:ea typeface="+mn-ea"/>
                <a:cs typeface="+mn-cs"/>
              </a:rPr>
              <a:t>If you're not yet a Christian, you can come to the light by obeying the gospel of Christ that you might receive remission of your sins and be added by the Lord to His spiritual body, the church </a:t>
            </a:r>
            <a:r>
              <a:rPr lang="en-US" sz="1200" b="1" kern="1200" dirty="0" smtClean="0">
                <a:solidFill>
                  <a:schemeClr val="tx1"/>
                </a:solidFill>
                <a:effectLst/>
                <a:latin typeface="+mn-lt"/>
                <a:ea typeface="+mn-ea"/>
                <a:cs typeface="+mn-cs"/>
              </a:rPr>
              <a:t>Mark 16:15-16</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???Weaver, Watts, Walker???</a:t>
            </a:r>
            <a:endParaRPr lang="en-US" sz="1200" kern="1200" dirty="0">
              <a:solidFill>
                <a:schemeClr val="tx1"/>
              </a:solidFill>
              <a:effectLst/>
              <a:latin typeface="+mn-lt"/>
              <a:ea typeface="+mn-ea"/>
              <a:cs typeface="+mn-cs"/>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DC7417B-1265-43F9-B27C-112A0D429FB8}"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smtClean="0">
                <a:solidFill>
                  <a:schemeClr val="tx1"/>
                </a:solidFill>
                <a:effectLst/>
                <a:latin typeface="+mn-lt"/>
                <a:ea typeface="+mn-ea"/>
                <a:cs typeface="+mn-cs"/>
              </a:rPr>
              <a:t>Are You Shining Bright?</a:t>
            </a:r>
          </a:p>
          <a:p>
            <a:r>
              <a:rPr lang="en-US" sz="1200" kern="1200" dirty="0" smtClean="0">
                <a:solidFill>
                  <a:schemeClr val="tx1"/>
                </a:solidFill>
                <a:effectLst/>
                <a:latin typeface="+mn-lt"/>
                <a:ea typeface="+mn-ea"/>
                <a:cs typeface="+mn-cs"/>
              </a:rPr>
              <a:t>Enjoying the light of God in our hearts imposes upon us certain responsibilities, both positive and negative</a:t>
            </a:r>
          </a:p>
          <a:p>
            <a:r>
              <a:rPr lang="en-US" sz="1200" kern="1200" dirty="0" smtClean="0">
                <a:solidFill>
                  <a:schemeClr val="tx1"/>
                </a:solidFill>
                <a:effectLst/>
                <a:latin typeface="+mn-lt"/>
                <a:ea typeface="+mn-ea"/>
                <a:cs typeface="+mn-cs"/>
              </a:rPr>
              <a:t>We must reflect Christ's light in the way we live and no longer engage in the works of darkness </a:t>
            </a:r>
            <a:r>
              <a:rPr lang="en-US" sz="1200" b="1" kern="1200" dirty="0" smtClean="0">
                <a:solidFill>
                  <a:schemeClr val="tx1"/>
                </a:solidFill>
                <a:effectLst/>
                <a:latin typeface="+mn-lt"/>
                <a:ea typeface="+mn-ea"/>
                <a:cs typeface="+mn-cs"/>
              </a:rPr>
              <a:t>Ephesians 5:8-11</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That's our responsibility as Christians who are walking in the light.</a:t>
            </a:r>
          </a:p>
          <a:p>
            <a:r>
              <a:rPr lang="en-US" sz="1200" kern="1200" dirty="0" smtClean="0">
                <a:solidFill>
                  <a:schemeClr val="tx1"/>
                </a:solidFill>
                <a:effectLst/>
                <a:latin typeface="+mn-lt"/>
                <a:ea typeface="+mn-ea"/>
                <a:cs typeface="+mn-cs"/>
              </a:rPr>
              <a:t>If you're not yet a Christian, you can come to the light by obeying the gospel of Christ that you might receive remission of your sins and be added by the Lord to His spiritual body, the church </a:t>
            </a:r>
            <a:r>
              <a:rPr lang="en-US" sz="1200" b="1" kern="1200" dirty="0" smtClean="0">
                <a:solidFill>
                  <a:schemeClr val="tx1"/>
                </a:solidFill>
                <a:effectLst/>
                <a:latin typeface="+mn-lt"/>
                <a:ea typeface="+mn-ea"/>
                <a:cs typeface="+mn-cs"/>
              </a:rPr>
              <a:t>Mark 16:15-16</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???Weaver, Watts, Walker???</a:t>
            </a:r>
            <a:endParaRPr lang="en-US" sz="1200" kern="1200" dirty="0">
              <a:solidFill>
                <a:schemeClr val="tx1"/>
              </a:solidFill>
              <a:effectLst/>
              <a:latin typeface="+mn-lt"/>
              <a:ea typeface="+mn-ea"/>
              <a:cs typeface="+mn-cs"/>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55EB1E4-D1DC-4D6C-B0E1-F65E35688A45}" type="slidenum">
              <a:rPr lang="en-US" altLang="en-US"/>
              <a:pPr eaLnBrk="1" hangingPunct="1"/>
              <a:t>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314EB8D-CBE4-4B48-B979-FDD72AA177B3}" type="datetimeFigureOut">
              <a:rPr lang="en-US"/>
              <a:pPr>
                <a:defRPr/>
              </a:pPr>
              <a:t>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0C0ED28-D125-4F96-885E-CEAEF833CEE2}" type="slidenum">
              <a:rPr lang="en-US" altLang="en-US"/>
              <a:pPr/>
              <a:t>‹#›</a:t>
            </a:fld>
            <a:endParaRPr lang="en-US" altLang="en-US"/>
          </a:p>
        </p:txBody>
      </p:sp>
    </p:spTree>
    <p:extLst>
      <p:ext uri="{BB962C8B-B14F-4D97-AF65-F5344CB8AC3E}">
        <p14:creationId xmlns:p14="http://schemas.microsoft.com/office/powerpoint/2010/main" val="127577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E559B2-7075-4BD7-B987-E9969E550369}" type="datetimeFigureOut">
              <a:rPr lang="en-US"/>
              <a:pPr>
                <a:defRPr/>
              </a:pPr>
              <a:t>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95005F-6B96-411F-9D08-C4D93545303A}" type="slidenum">
              <a:rPr lang="en-US" altLang="en-US"/>
              <a:pPr/>
              <a:t>‹#›</a:t>
            </a:fld>
            <a:endParaRPr lang="en-US" altLang="en-US"/>
          </a:p>
        </p:txBody>
      </p:sp>
    </p:spTree>
    <p:extLst>
      <p:ext uri="{BB962C8B-B14F-4D97-AF65-F5344CB8AC3E}">
        <p14:creationId xmlns:p14="http://schemas.microsoft.com/office/powerpoint/2010/main" val="192986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64683E-F8E9-4E1D-A210-73723FB7979F}" type="datetimeFigureOut">
              <a:rPr lang="en-US"/>
              <a:pPr>
                <a:defRPr/>
              </a:pPr>
              <a:t>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A4E0D44-E48A-4369-8102-CEFD47AD091A}" type="slidenum">
              <a:rPr lang="en-US" altLang="en-US"/>
              <a:pPr/>
              <a:t>‹#›</a:t>
            </a:fld>
            <a:endParaRPr lang="en-US" altLang="en-US"/>
          </a:p>
        </p:txBody>
      </p:sp>
    </p:spTree>
    <p:extLst>
      <p:ext uri="{BB962C8B-B14F-4D97-AF65-F5344CB8AC3E}">
        <p14:creationId xmlns:p14="http://schemas.microsoft.com/office/powerpoint/2010/main" val="318308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487923-5A6A-4EBC-BC45-5841A447800B}" type="datetimeFigureOut">
              <a:rPr lang="en-US"/>
              <a:pPr>
                <a:defRPr/>
              </a:pPr>
              <a:t>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D30078-D8A0-4C15-B1F3-E68318E7165D}" type="slidenum">
              <a:rPr lang="en-US" altLang="en-US"/>
              <a:pPr/>
              <a:t>‹#›</a:t>
            </a:fld>
            <a:endParaRPr lang="en-US" altLang="en-US"/>
          </a:p>
        </p:txBody>
      </p:sp>
    </p:spTree>
    <p:extLst>
      <p:ext uri="{BB962C8B-B14F-4D97-AF65-F5344CB8AC3E}">
        <p14:creationId xmlns:p14="http://schemas.microsoft.com/office/powerpoint/2010/main" val="160364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3B5117-9709-44A9-889D-7D08720694B3}" type="datetimeFigureOut">
              <a:rPr lang="en-US"/>
              <a:pPr>
                <a:defRPr/>
              </a:pPr>
              <a:t>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1365FC9-5BB0-4478-9442-F654FCE99E7A}" type="slidenum">
              <a:rPr lang="en-US" altLang="en-US"/>
              <a:pPr/>
              <a:t>‹#›</a:t>
            </a:fld>
            <a:endParaRPr lang="en-US" altLang="en-US"/>
          </a:p>
        </p:txBody>
      </p:sp>
    </p:spTree>
    <p:extLst>
      <p:ext uri="{BB962C8B-B14F-4D97-AF65-F5344CB8AC3E}">
        <p14:creationId xmlns:p14="http://schemas.microsoft.com/office/powerpoint/2010/main" val="289284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045B257-1760-4C10-BF2C-06DEDD3B0F6D}" type="datetimeFigureOut">
              <a:rPr lang="en-US"/>
              <a:pPr>
                <a:defRPr/>
              </a:pPr>
              <a:t>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E5A47B4-CE88-4535-9020-889901CA064B}" type="slidenum">
              <a:rPr lang="en-US" altLang="en-US"/>
              <a:pPr/>
              <a:t>‹#›</a:t>
            </a:fld>
            <a:endParaRPr lang="en-US" altLang="en-US"/>
          </a:p>
        </p:txBody>
      </p:sp>
    </p:spTree>
    <p:extLst>
      <p:ext uri="{BB962C8B-B14F-4D97-AF65-F5344CB8AC3E}">
        <p14:creationId xmlns:p14="http://schemas.microsoft.com/office/powerpoint/2010/main" val="398609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CAC51D7-735D-4448-BD3A-31341F3A65D9}" type="datetimeFigureOut">
              <a:rPr lang="en-US"/>
              <a:pPr>
                <a:defRPr/>
              </a:pPr>
              <a:t>1/9/2016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06390FE-8143-474E-A219-D63DFE88873D}" type="slidenum">
              <a:rPr lang="en-US" altLang="en-US"/>
              <a:pPr/>
              <a:t>‹#›</a:t>
            </a:fld>
            <a:endParaRPr lang="en-US" altLang="en-US"/>
          </a:p>
        </p:txBody>
      </p:sp>
    </p:spTree>
    <p:extLst>
      <p:ext uri="{BB962C8B-B14F-4D97-AF65-F5344CB8AC3E}">
        <p14:creationId xmlns:p14="http://schemas.microsoft.com/office/powerpoint/2010/main" val="1259868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0E7F1F4-3009-468C-8CCE-1B79B5C8134B}" type="datetimeFigureOut">
              <a:rPr lang="en-US"/>
              <a:pPr>
                <a:defRPr/>
              </a:pPr>
              <a:t>1/9/2016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201C4DA-4A00-4090-A680-4EED9A4543F3}" type="slidenum">
              <a:rPr lang="en-US" altLang="en-US"/>
              <a:pPr/>
              <a:t>‹#›</a:t>
            </a:fld>
            <a:endParaRPr lang="en-US" altLang="en-US"/>
          </a:p>
        </p:txBody>
      </p:sp>
    </p:spTree>
    <p:extLst>
      <p:ext uri="{BB962C8B-B14F-4D97-AF65-F5344CB8AC3E}">
        <p14:creationId xmlns:p14="http://schemas.microsoft.com/office/powerpoint/2010/main" val="25973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4F22088-294D-4F30-8529-8479C320B34B}" type="datetimeFigureOut">
              <a:rPr lang="en-US"/>
              <a:pPr>
                <a:defRPr/>
              </a:pPr>
              <a:t>1/9/2016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28D0D4B-28E9-43CC-999F-0B50B603A7A2}" type="slidenum">
              <a:rPr lang="en-US" altLang="en-US"/>
              <a:pPr/>
              <a:t>‹#›</a:t>
            </a:fld>
            <a:endParaRPr lang="en-US" altLang="en-US"/>
          </a:p>
        </p:txBody>
      </p:sp>
    </p:spTree>
    <p:extLst>
      <p:ext uri="{BB962C8B-B14F-4D97-AF65-F5344CB8AC3E}">
        <p14:creationId xmlns:p14="http://schemas.microsoft.com/office/powerpoint/2010/main" val="145731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5C5DC4-8B8D-49CC-9B4D-716024A797F4}" type="datetimeFigureOut">
              <a:rPr lang="en-US"/>
              <a:pPr>
                <a:defRPr/>
              </a:pPr>
              <a:t>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A85A423-2765-4B80-BACB-15475A3ADAEB}" type="slidenum">
              <a:rPr lang="en-US" altLang="en-US"/>
              <a:pPr/>
              <a:t>‹#›</a:t>
            </a:fld>
            <a:endParaRPr lang="en-US" altLang="en-US"/>
          </a:p>
        </p:txBody>
      </p:sp>
    </p:spTree>
    <p:extLst>
      <p:ext uri="{BB962C8B-B14F-4D97-AF65-F5344CB8AC3E}">
        <p14:creationId xmlns:p14="http://schemas.microsoft.com/office/powerpoint/2010/main" val="410741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9CC331-088F-4834-AD37-AE10F994DD08}" type="datetimeFigureOut">
              <a:rPr lang="en-US"/>
              <a:pPr>
                <a:defRPr/>
              </a:pPr>
              <a:t>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DA387EE-0AD2-4930-9812-4F77565D3DBC}" type="slidenum">
              <a:rPr lang="en-US" altLang="en-US"/>
              <a:pPr/>
              <a:t>‹#›</a:t>
            </a:fld>
            <a:endParaRPr lang="en-US" altLang="en-US"/>
          </a:p>
        </p:txBody>
      </p:sp>
    </p:spTree>
    <p:extLst>
      <p:ext uri="{BB962C8B-B14F-4D97-AF65-F5344CB8AC3E}">
        <p14:creationId xmlns:p14="http://schemas.microsoft.com/office/powerpoint/2010/main" val="206293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61E2E8D-E211-4B5C-909E-059FB02A9A2E}" type="datetimeFigureOut">
              <a:rPr lang="en-US"/>
              <a:pPr>
                <a:defRPr/>
              </a:pPr>
              <a:t>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anose="020F0502020204030204" pitchFamily="34" charset="0"/>
              </a:defRPr>
            </a:lvl1pPr>
          </a:lstStyle>
          <a:p>
            <a:fld id="{E8019314-75FE-4C62-81FF-5233ABD10E36}"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4114800" y="838200"/>
            <a:ext cx="4876800" cy="2123658"/>
          </a:xfrm>
        </p:spPr>
        <p:txBody>
          <a:bodyPr lIns="0" tIns="0" rIns="0" bIns="0">
            <a:spAutoFit/>
          </a:bodyPr>
          <a:lstStyle/>
          <a:p>
            <a:pPr eaLnBrk="1" hangingPunct="1"/>
            <a:r>
              <a:rPr lang="en-US" altLang="en-US" sz="13800" dirty="0" smtClean="0"/>
              <a:t>LIGHT</a:t>
            </a:r>
          </a:p>
        </p:txBody>
      </p:sp>
      <p:sp>
        <p:nvSpPr>
          <p:cNvPr id="2051" name="Subtitle 2"/>
          <p:cNvSpPr>
            <a:spLocks noGrp="1"/>
          </p:cNvSpPr>
          <p:nvPr>
            <p:ph type="subTitle" idx="1"/>
          </p:nvPr>
        </p:nvSpPr>
        <p:spPr/>
        <p:txBody>
          <a:bodyPr anchor="ctr"/>
          <a:lstStyle/>
          <a:p>
            <a:pPr eaLnBrk="1" hangingPunct="1"/>
            <a:r>
              <a:rPr lang="en-US" altLang="en-US" sz="6000" smtClean="0">
                <a:solidFill>
                  <a:srgbClr val="FFC000"/>
                </a:solidFill>
              </a:rPr>
              <a:t>Genesis 1:1-3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62000"/>
            <a:ext cx="8229600" cy="1143000"/>
          </a:xfrm>
        </p:spPr>
        <p:txBody>
          <a:bodyPr/>
          <a:lstStyle/>
          <a:p>
            <a:pPr eaLnBrk="1" hangingPunct="1"/>
            <a:r>
              <a:rPr lang="en-US" altLang="en-US" sz="5400" smtClean="0">
                <a:solidFill>
                  <a:srgbClr val="FFFF00"/>
                </a:solidFill>
              </a:rPr>
              <a:t>God Is The Source Of Light</a:t>
            </a:r>
          </a:p>
        </p:txBody>
      </p:sp>
      <p:sp>
        <p:nvSpPr>
          <p:cNvPr id="2" name="Explosion 1 1"/>
          <p:cNvSpPr/>
          <p:nvPr/>
        </p:nvSpPr>
        <p:spPr>
          <a:xfrm>
            <a:off x="457200" y="2286000"/>
            <a:ext cx="3505200" cy="1447800"/>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sz="3200" b="1" dirty="0" smtClean="0">
                <a:solidFill>
                  <a:schemeClr val="bg1"/>
                </a:solidFill>
              </a:rPr>
              <a:t>James 1:17</a:t>
            </a:r>
            <a:endParaRPr lang="en-US" sz="3200" b="1" dirty="0">
              <a:solidFill>
                <a:schemeClr val="bg1"/>
              </a:solidFill>
            </a:endParaRPr>
          </a:p>
        </p:txBody>
      </p:sp>
      <p:sp>
        <p:nvSpPr>
          <p:cNvPr id="4" name="Explosion 1 3"/>
          <p:cNvSpPr/>
          <p:nvPr/>
        </p:nvSpPr>
        <p:spPr>
          <a:xfrm>
            <a:off x="4191000" y="2590800"/>
            <a:ext cx="3505200" cy="1447800"/>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sz="3200" b="1" dirty="0" smtClean="0">
                <a:solidFill>
                  <a:schemeClr val="bg1"/>
                </a:solidFill>
              </a:rPr>
              <a:t>1John 1:5</a:t>
            </a:r>
            <a:endParaRPr lang="en-US" sz="3200" b="1" dirty="0">
              <a:solidFill>
                <a:schemeClr val="bg1"/>
              </a:solidFill>
            </a:endParaRPr>
          </a:p>
        </p:txBody>
      </p:sp>
      <p:sp>
        <p:nvSpPr>
          <p:cNvPr id="5" name="Explosion 1 4"/>
          <p:cNvSpPr/>
          <p:nvPr/>
        </p:nvSpPr>
        <p:spPr>
          <a:xfrm>
            <a:off x="2057400" y="4425176"/>
            <a:ext cx="4800600" cy="1366024"/>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lnSpcReduction="10000"/>
          </a:bodyPr>
          <a:lstStyle/>
          <a:p>
            <a:pPr algn="ctr"/>
            <a:r>
              <a:rPr lang="en-US" sz="3200" b="1" dirty="0" smtClean="0">
                <a:solidFill>
                  <a:schemeClr val="bg1"/>
                </a:solidFill>
              </a:rPr>
              <a:t>1Timothy 6:16</a:t>
            </a:r>
            <a:endParaRPr lang="en-US" sz="32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pPr eaLnBrk="1" hangingPunct="1">
              <a:defRPr/>
            </a:pPr>
            <a:r>
              <a:rPr lang="en-US" sz="5400" dirty="0" smtClean="0">
                <a:solidFill>
                  <a:schemeClr val="accent6">
                    <a:lumMod val="50000"/>
                  </a:schemeClr>
                </a:solidFill>
              </a:rPr>
              <a:t>God Is The Source Of Light</a:t>
            </a:r>
            <a:endParaRPr lang="en-US" sz="5400" dirty="0">
              <a:solidFill>
                <a:schemeClr val="accent6">
                  <a:lumMod val="50000"/>
                </a:schemeClr>
              </a:solidFill>
            </a:endParaRPr>
          </a:p>
        </p:txBody>
      </p:sp>
      <p:sp>
        <p:nvSpPr>
          <p:cNvPr id="3" name="Title 1"/>
          <p:cNvSpPr txBox="1">
            <a:spLocks/>
          </p:cNvSpPr>
          <p:nvPr/>
        </p:nvSpPr>
        <p:spPr bwMode="auto">
          <a:xfrm>
            <a:off x="457200" y="2159000"/>
            <a:ext cx="8229600" cy="1143000"/>
          </a:xfrm>
          <a:prstGeom prst="rect">
            <a:avLst/>
          </a:prstGeom>
          <a:noFill/>
          <a:ln w="9525">
            <a:noFill/>
            <a:miter lim="800000"/>
            <a:headEnd/>
            <a:tailEnd/>
          </a:ln>
        </p:spPr>
        <p:txBody>
          <a:bodyPr anchor="ctr"/>
          <a:lstStyle/>
          <a:p>
            <a:pPr algn="ctr">
              <a:defRPr/>
            </a:pPr>
            <a:r>
              <a:rPr lang="en-US" sz="5400" dirty="0">
                <a:solidFill>
                  <a:srgbClr val="FFFF00"/>
                </a:solidFill>
                <a:latin typeface="+mj-lt"/>
                <a:ea typeface="+mj-ea"/>
                <a:cs typeface="+mj-cs"/>
              </a:rPr>
              <a:t>Jesus Is Light Of The World</a:t>
            </a:r>
            <a:endParaRPr lang="en-US" sz="5400" dirty="0">
              <a:solidFill>
                <a:srgbClr val="FFFF00"/>
              </a:solidFill>
              <a:latin typeface="+mj-lt"/>
              <a:ea typeface="+mj-ea"/>
              <a:cs typeface="+mj-cs"/>
            </a:endParaRPr>
          </a:p>
        </p:txBody>
      </p:sp>
      <p:sp>
        <p:nvSpPr>
          <p:cNvPr id="4" name="Explosion 1 3"/>
          <p:cNvSpPr/>
          <p:nvPr/>
        </p:nvSpPr>
        <p:spPr>
          <a:xfrm>
            <a:off x="571500" y="3139688"/>
            <a:ext cx="3124200" cy="1447800"/>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rmAutofit/>
          </a:bodyPr>
          <a:lstStyle/>
          <a:p>
            <a:pPr algn="ctr"/>
            <a:r>
              <a:rPr lang="en-US" sz="3200" b="1" dirty="0" smtClean="0">
                <a:solidFill>
                  <a:schemeClr val="bg1"/>
                </a:solidFill>
              </a:rPr>
              <a:t>John 1:1-9</a:t>
            </a:r>
            <a:endParaRPr lang="en-US" sz="3200" b="1" dirty="0">
              <a:solidFill>
                <a:schemeClr val="bg1"/>
              </a:solidFill>
            </a:endParaRPr>
          </a:p>
        </p:txBody>
      </p:sp>
      <p:sp>
        <p:nvSpPr>
          <p:cNvPr id="5" name="Explosion 1 4"/>
          <p:cNvSpPr/>
          <p:nvPr/>
        </p:nvSpPr>
        <p:spPr>
          <a:xfrm>
            <a:off x="5439007" y="3174381"/>
            <a:ext cx="3352800" cy="2133600"/>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sz="3200" b="1" dirty="0" smtClean="0">
                <a:solidFill>
                  <a:schemeClr val="bg1"/>
                </a:solidFill>
              </a:rPr>
              <a:t>John 8:12; 12:46</a:t>
            </a:r>
            <a:endParaRPr lang="en-US" sz="3200" b="1" dirty="0">
              <a:solidFill>
                <a:schemeClr val="bg1"/>
              </a:solidFill>
            </a:endParaRPr>
          </a:p>
        </p:txBody>
      </p:sp>
      <p:sp>
        <p:nvSpPr>
          <p:cNvPr id="6" name="Explosion 1 5"/>
          <p:cNvSpPr/>
          <p:nvPr/>
        </p:nvSpPr>
        <p:spPr>
          <a:xfrm>
            <a:off x="2133600" y="4282688"/>
            <a:ext cx="4187283" cy="2422912"/>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sz="3200" b="1" dirty="0" smtClean="0">
                <a:solidFill>
                  <a:schemeClr val="bg1"/>
                </a:solidFill>
              </a:rPr>
              <a:t>2Timothy 1:9-10</a:t>
            </a:r>
            <a:endParaRPr lang="en-US" sz="32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pPr eaLnBrk="1" hangingPunct="1">
              <a:defRPr/>
            </a:pPr>
            <a:r>
              <a:rPr lang="en-US" sz="5400" dirty="0" smtClean="0">
                <a:solidFill>
                  <a:schemeClr val="accent6">
                    <a:lumMod val="50000"/>
                  </a:schemeClr>
                </a:solidFill>
              </a:rPr>
              <a:t>God Is The Source Of Light</a:t>
            </a:r>
            <a:endParaRPr lang="en-US" sz="5400" dirty="0">
              <a:solidFill>
                <a:schemeClr val="accent6">
                  <a:lumMod val="50000"/>
                </a:schemeClr>
              </a:solidFill>
            </a:endParaRPr>
          </a:p>
        </p:txBody>
      </p:sp>
      <p:sp>
        <p:nvSpPr>
          <p:cNvPr id="3" name="Title 1"/>
          <p:cNvSpPr txBox="1">
            <a:spLocks/>
          </p:cNvSpPr>
          <p:nvPr/>
        </p:nvSpPr>
        <p:spPr bwMode="auto">
          <a:xfrm>
            <a:off x="457200" y="2159000"/>
            <a:ext cx="8229600" cy="1143000"/>
          </a:xfrm>
          <a:prstGeom prst="rect">
            <a:avLst/>
          </a:prstGeom>
          <a:noFill/>
          <a:ln w="9525">
            <a:noFill/>
            <a:miter lim="800000"/>
            <a:headEnd/>
            <a:tailEnd/>
          </a:ln>
        </p:spPr>
        <p:txBody>
          <a:bodyPr anchor="ctr"/>
          <a:lstStyle/>
          <a:p>
            <a:pPr algn="ctr">
              <a:defRPr/>
            </a:pPr>
            <a:r>
              <a:rPr lang="en-US" sz="5400" dirty="0">
                <a:solidFill>
                  <a:schemeClr val="accent6">
                    <a:lumMod val="50000"/>
                  </a:schemeClr>
                </a:solidFill>
                <a:latin typeface="+mj-lt"/>
                <a:ea typeface="+mj-ea"/>
                <a:cs typeface="+mj-cs"/>
              </a:rPr>
              <a:t>Jesus Is Light Of The World</a:t>
            </a:r>
            <a:endParaRPr lang="en-US" sz="5400" dirty="0">
              <a:solidFill>
                <a:schemeClr val="accent6">
                  <a:lumMod val="50000"/>
                </a:schemeClr>
              </a:solidFill>
              <a:latin typeface="+mj-lt"/>
              <a:ea typeface="+mj-ea"/>
              <a:cs typeface="+mj-cs"/>
            </a:endParaRPr>
          </a:p>
        </p:txBody>
      </p:sp>
      <p:sp>
        <p:nvSpPr>
          <p:cNvPr id="4" name="Title 1"/>
          <p:cNvSpPr txBox="1">
            <a:spLocks/>
          </p:cNvSpPr>
          <p:nvPr/>
        </p:nvSpPr>
        <p:spPr bwMode="auto">
          <a:xfrm>
            <a:off x="457200" y="3556000"/>
            <a:ext cx="8229600" cy="1143000"/>
          </a:xfrm>
          <a:prstGeom prst="rect">
            <a:avLst/>
          </a:prstGeom>
          <a:noFill/>
          <a:ln w="9525">
            <a:noFill/>
            <a:miter lim="800000"/>
            <a:headEnd/>
            <a:tailEnd/>
          </a:ln>
        </p:spPr>
        <p:txBody>
          <a:bodyPr anchor="ctr"/>
          <a:lstStyle/>
          <a:p>
            <a:pPr algn="ctr">
              <a:defRPr/>
            </a:pPr>
            <a:r>
              <a:rPr lang="en-US" sz="5400" dirty="0">
                <a:solidFill>
                  <a:srgbClr val="FFFF00"/>
                </a:solidFill>
                <a:latin typeface="+mj-lt"/>
                <a:ea typeface="+mj-ea"/>
                <a:cs typeface="+mj-cs"/>
              </a:rPr>
              <a:t>His Word Reveals His Light</a:t>
            </a:r>
            <a:endParaRPr lang="en-US" sz="5400" dirty="0">
              <a:solidFill>
                <a:srgbClr val="FFFF00"/>
              </a:solidFill>
              <a:latin typeface="+mj-lt"/>
              <a:ea typeface="+mj-ea"/>
              <a:cs typeface="+mj-cs"/>
            </a:endParaRPr>
          </a:p>
        </p:txBody>
      </p:sp>
      <p:sp>
        <p:nvSpPr>
          <p:cNvPr id="6" name="Explosion 1 5"/>
          <p:cNvSpPr/>
          <p:nvPr/>
        </p:nvSpPr>
        <p:spPr>
          <a:xfrm>
            <a:off x="228600" y="4398846"/>
            <a:ext cx="5257800" cy="838200"/>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sz="2800" b="1" dirty="0" smtClean="0">
                <a:solidFill>
                  <a:schemeClr val="bg1"/>
                </a:solidFill>
              </a:rPr>
              <a:t>Psalm 119:105,130</a:t>
            </a:r>
            <a:endParaRPr lang="en-US" sz="2800" b="1" dirty="0">
              <a:solidFill>
                <a:schemeClr val="bg1"/>
              </a:solidFill>
            </a:endParaRPr>
          </a:p>
        </p:txBody>
      </p:sp>
      <p:sp>
        <p:nvSpPr>
          <p:cNvPr id="7" name="Explosion 1 6"/>
          <p:cNvSpPr/>
          <p:nvPr/>
        </p:nvSpPr>
        <p:spPr>
          <a:xfrm>
            <a:off x="3962400" y="5096726"/>
            <a:ext cx="4953000" cy="762000"/>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sz="2800" b="1" dirty="0" smtClean="0">
                <a:solidFill>
                  <a:schemeClr val="bg1"/>
                </a:solidFill>
              </a:rPr>
              <a:t>2Corinthians 4:3-4</a:t>
            </a:r>
            <a:endParaRPr lang="en-US" sz="2800" b="1" dirty="0">
              <a:solidFill>
                <a:schemeClr val="bg1"/>
              </a:solidFill>
            </a:endParaRPr>
          </a:p>
        </p:txBody>
      </p:sp>
      <p:sp>
        <p:nvSpPr>
          <p:cNvPr id="8" name="Explosion 1 7"/>
          <p:cNvSpPr/>
          <p:nvPr/>
        </p:nvSpPr>
        <p:spPr>
          <a:xfrm>
            <a:off x="1143000" y="5889082"/>
            <a:ext cx="7391400" cy="889620"/>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sz="2800" b="1" dirty="0" smtClean="0">
                <a:solidFill>
                  <a:schemeClr val="bg1"/>
                </a:solidFill>
              </a:rPr>
              <a:t>1John 1:7; 2John 4; 3John 4</a:t>
            </a:r>
            <a:endParaRPr lang="en-US" sz="28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543800" cy="1143000"/>
          </a:xfrm>
        </p:spPr>
        <p:txBody>
          <a:bodyPr/>
          <a:lstStyle/>
          <a:p>
            <a:pPr eaLnBrk="1" hangingPunct="1">
              <a:defRPr/>
            </a:pPr>
            <a:r>
              <a:rPr lang="en-US" sz="5400" dirty="0" smtClean="0">
                <a:solidFill>
                  <a:srgbClr val="FFFF00"/>
                </a:solidFill>
              </a:rPr>
              <a:t>God</a:t>
            </a:r>
            <a:r>
              <a:rPr lang="en-US" sz="5400" dirty="0" smtClean="0">
                <a:solidFill>
                  <a:schemeClr val="accent6">
                    <a:lumMod val="50000"/>
                  </a:schemeClr>
                </a:solidFill>
              </a:rPr>
              <a:t> Is The Source Of Light</a:t>
            </a:r>
            <a:endParaRPr lang="en-US" sz="5400" dirty="0">
              <a:solidFill>
                <a:schemeClr val="accent6">
                  <a:lumMod val="50000"/>
                </a:schemeClr>
              </a:solidFill>
            </a:endParaRPr>
          </a:p>
        </p:txBody>
      </p:sp>
      <p:sp>
        <p:nvSpPr>
          <p:cNvPr id="3" name="Title 1"/>
          <p:cNvSpPr txBox="1">
            <a:spLocks/>
          </p:cNvSpPr>
          <p:nvPr/>
        </p:nvSpPr>
        <p:spPr bwMode="auto">
          <a:xfrm>
            <a:off x="1371600" y="1397930"/>
            <a:ext cx="7620000" cy="1143000"/>
          </a:xfrm>
          <a:prstGeom prst="rect">
            <a:avLst/>
          </a:prstGeom>
          <a:noFill/>
          <a:ln w="9525">
            <a:noFill/>
            <a:miter lim="800000"/>
            <a:headEnd/>
            <a:tailEnd/>
          </a:ln>
        </p:spPr>
        <p:txBody>
          <a:bodyPr anchor="ctr"/>
          <a:lstStyle/>
          <a:p>
            <a:pPr algn="ctr">
              <a:defRPr/>
            </a:pPr>
            <a:r>
              <a:rPr lang="en-US" sz="5400" dirty="0">
                <a:solidFill>
                  <a:srgbClr val="FFFF00"/>
                </a:solidFill>
                <a:latin typeface="+mj-lt"/>
                <a:ea typeface="+mj-ea"/>
                <a:cs typeface="+mj-cs"/>
              </a:rPr>
              <a:t>Jesus</a:t>
            </a:r>
            <a:r>
              <a:rPr lang="en-US" sz="5400" dirty="0">
                <a:solidFill>
                  <a:schemeClr val="accent6">
                    <a:lumMod val="50000"/>
                  </a:schemeClr>
                </a:solidFill>
                <a:latin typeface="+mj-lt"/>
                <a:ea typeface="+mj-ea"/>
                <a:cs typeface="+mj-cs"/>
              </a:rPr>
              <a:t> Is Light Of The World</a:t>
            </a:r>
            <a:endParaRPr lang="en-US" sz="5400" dirty="0">
              <a:solidFill>
                <a:schemeClr val="accent6">
                  <a:lumMod val="50000"/>
                </a:schemeClr>
              </a:solidFill>
              <a:latin typeface="+mj-lt"/>
              <a:ea typeface="+mj-ea"/>
              <a:cs typeface="+mj-cs"/>
            </a:endParaRPr>
          </a:p>
        </p:txBody>
      </p:sp>
      <p:sp>
        <p:nvSpPr>
          <p:cNvPr id="4" name="Title 1"/>
          <p:cNvSpPr txBox="1">
            <a:spLocks/>
          </p:cNvSpPr>
          <p:nvPr/>
        </p:nvSpPr>
        <p:spPr bwMode="auto">
          <a:xfrm>
            <a:off x="1447800" y="2414860"/>
            <a:ext cx="7543800" cy="1143000"/>
          </a:xfrm>
          <a:prstGeom prst="rect">
            <a:avLst/>
          </a:prstGeom>
          <a:noFill/>
          <a:ln w="9525">
            <a:noFill/>
            <a:miter lim="800000"/>
            <a:headEnd/>
            <a:tailEnd/>
          </a:ln>
        </p:spPr>
        <p:txBody>
          <a:bodyPr anchor="ctr"/>
          <a:lstStyle/>
          <a:p>
            <a:pPr algn="ctr">
              <a:defRPr/>
            </a:pPr>
            <a:r>
              <a:rPr lang="en-US" sz="5400" dirty="0">
                <a:solidFill>
                  <a:schemeClr val="accent6">
                    <a:lumMod val="50000"/>
                  </a:schemeClr>
                </a:solidFill>
                <a:latin typeface="+mj-lt"/>
                <a:ea typeface="+mj-ea"/>
                <a:cs typeface="+mj-cs"/>
              </a:rPr>
              <a:t>His </a:t>
            </a:r>
            <a:r>
              <a:rPr lang="en-US" sz="5400" dirty="0">
                <a:solidFill>
                  <a:srgbClr val="FFFF00"/>
                </a:solidFill>
                <a:latin typeface="+mj-lt"/>
                <a:ea typeface="+mj-ea"/>
                <a:cs typeface="+mj-cs"/>
              </a:rPr>
              <a:t>Word</a:t>
            </a:r>
            <a:r>
              <a:rPr lang="en-US" sz="5400" dirty="0">
                <a:solidFill>
                  <a:schemeClr val="accent6">
                    <a:lumMod val="50000"/>
                  </a:schemeClr>
                </a:solidFill>
                <a:latin typeface="+mj-lt"/>
                <a:ea typeface="+mj-ea"/>
                <a:cs typeface="+mj-cs"/>
              </a:rPr>
              <a:t> Reveals His Light</a:t>
            </a:r>
            <a:endParaRPr lang="en-US" sz="5400" dirty="0">
              <a:solidFill>
                <a:schemeClr val="accent6">
                  <a:lumMod val="50000"/>
                </a:schemeClr>
              </a:solidFill>
              <a:latin typeface="+mj-lt"/>
              <a:ea typeface="+mj-ea"/>
              <a:cs typeface="+mj-cs"/>
            </a:endParaRPr>
          </a:p>
        </p:txBody>
      </p:sp>
      <p:sp>
        <p:nvSpPr>
          <p:cNvPr id="5" name="Title 1"/>
          <p:cNvSpPr txBox="1">
            <a:spLocks/>
          </p:cNvSpPr>
          <p:nvPr/>
        </p:nvSpPr>
        <p:spPr bwMode="auto">
          <a:xfrm>
            <a:off x="533400" y="3431789"/>
            <a:ext cx="8229600" cy="1143000"/>
          </a:xfrm>
          <a:prstGeom prst="rect">
            <a:avLst/>
          </a:prstGeom>
          <a:noFill/>
          <a:ln w="9525">
            <a:noFill/>
            <a:miter lim="800000"/>
            <a:headEnd/>
            <a:tailEnd/>
          </a:ln>
        </p:spPr>
        <p:txBody>
          <a:bodyPr anchor="ctr"/>
          <a:lstStyle/>
          <a:p>
            <a:pPr algn="ctr">
              <a:defRPr/>
            </a:pPr>
            <a:r>
              <a:rPr lang="en-US" sz="4400" dirty="0">
                <a:solidFill>
                  <a:srgbClr val="FFFF00"/>
                </a:solidFill>
                <a:latin typeface="+mj-lt"/>
                <a:ea typeface="+mj-ea"/>
                <a:cs typeface="+mj-cs"/>
              </a:rPr>
              <a:t>We Are To Be Lights In The World</a:t>
            </a:r>
            <a:endParaRPr lang="en-US" sz="4400" dirty="0">
              <a:solidFill>
                <a:srgbClr val="FFFF00"/>
              </a:solidFill>
              <a:latin typeface="+mj-lt"/>
              <a:ea typeface="+mj-ea"/>
              <a:cs typeface="+mj-cs"/>
            </a:endParaRPr>
          </a:p>
        </p:txBody>
      </p:sp>
      <p:sp>
        <p:nvSpPr>
          <p:cNvPr id="6" name="Explosion 1 5"/>
          <p:cNvSpPr/>
          <p:nvPr/>
        </p:nvSpPr>
        <p:spPr>
          <a:xfrm>
            <a:off x="0" y="4282688"/>
            <a:ext cx="9144000" cy="2575312"/>
          </a:xfrm>
          <a:prstGeom prst="irregularSeal1">
            <a:avLst/>
          </a:prstGeom>
          <a:solidFill>
            <a:srgbClr val="FFFF00">
              <a:alpha val="70000"/>
            </a:srgbClr>
          </a:solidFill>
          <a:ln>
            <a:solidFill>
              <a:srgbClr val="FFC0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oAutofit/>
          </a:bodyPr>
          <a:lstStyle/>
          <a:p>
            <a:pPr algn="ctr">
              <a:lnSpc>
                <a:spcPts val="3000"/>
              </a:lnSpc>
            </a:pPr>
            <a:r>
              <a:rPr lang="en-US" sz="3200" b="1" dirty="0" smtClean="0">
                <a:solidFill>
                  <a:schemeClr val="bg1"/>
                </a:solidFill>
              </a:rPr>
              <a:t>   Matthew 5:14-16</a:t>
            </a:r>
          </a:p>
          <a:p>
            <a:pPr algn="ctr">
              <a:lnSpc>
                <a:spcPts val="3000"/>
              </a:lnSpc>
            </a:pPr>
            <a:r>
              <a:rPr lang="en-US" sz="3200" b="1" dirty="0" smtClean="0">
                <a:solidFill>
                  <a:schemeClr val="bg1"/>
                </a:solidFill>
              </a:rPr>
              <a:t>2Corinthians 4:6; Philippians 2:14-16    </a:t>
            </a:r>
          </a:p>
          <a:p>
            <a:pPr algn="ctr">
              <a:lnSpc>
                <a:spcPts val="3000"/>
              </a:lnSpc>
            </a:pPr>
            <a:r>
              <a:rPr lang="en-US" sz="3200" b="1" dirty="0" smtClean="0">
                <a:solidFill>
                  <a:schemeClr val="bg1"/>
                </a:solidFill>
              </a:rPr>
              <a:t>1Peter 2:9</a:t>
            </a:r>
            <a:endParaRPr lang="en-US" sz="32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Title 1"/>
          <p:cNvSpPr>
            <a:spLocks noGrp="1"/>
          </p:cNvSpPr>
          <p:nvPr>
            <p:ph type="ctrTitle"/>
          </p:nvPr>
        </p:nvSpPr>
        <p:spPr>
          <a:xfrm>
            <a:off x="723900" y="1766888"/>
            <a:ext cx="7696200" cy="3324225"/>
          </a:xfrm>
        </p:spPr>
        <p:txBody>
          <a:bodyPr lIns="0" tIns="0" rIns="0" bIns="0">
            <a:spAutoFit/>
          </a:bodyPr>
          <a:lstStyle/>
          <a:p>
            <a:pPr eaLnBrk="1" hangingPunct="1"/>
            <a:r>
              <a:rPr lang="en-US" altLang="en-US" sz="7200" smtClean="0">
                <a:solidFill>
                  <a:srgbClr val="FFC000"/>
                </a:solidFill>
              </a:rPr>
              <a:t>Your Are The Light Of God In A Dark World!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Title 1"/>
          <p:cNvSpPr>
            <a:spLocks noGrp="1"/>
          </p:cNvSpPr>
          <p:nvPr>
            <p:ph type="ctrTitle"/>
          </p:nvPr>
        </p:nvSpPr>
        <p:spPr>
          <a:xfrm>
            <a:off x="1676400" y="762000"/>
            <a:ext cx="4724400" cy="4432300"/>
          </a:xfrm>
        </p:spPr>
        <p:txBody>
          <a:bodyPr lIns="0" tIns="0" rIns="0" bIns="0">
            <a:spAutoFit/>
          </a:bodyPr>
          <a:lstStyle/>
          <a:p>
            <a:pPr eaLnBrk="1" hangingPunct="1"/>
            <a:r>
              <a:rPr lang="en-US" altLang="en-US" sz="9600" smtClean="0">
                <a:solidFill>
                  <a:srgbClr val="FFC000"/>
                </a:solidFill>
              </a:rPr>
              <a:t>Is </a:t>
            </a:r>
            <a:r>
              <a:rPr lang="en-US" altLang="en-US" sz="9600" smtClean="0"/>
              <a:t>LIGHT </a:t>
            </a:r>
            <a:r>
              <a:rPr lang="en-US" altLang="en-US" sz="9600" smtClean="0">
                <a:solidFill>
                  <a:srgbClr val="FFC000"/>
                </a:solidFill>
              </a:rPr>
              <a:t>Shining In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815</Words>
  <Application>Microsoft Office PowerPoint</Application>
  <PresentationFormat>On-screen Show (4:3)</PresentationFormat>
  <Paragraphs>75</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LIGHT</vt:lpstr>
      <vt:lpstr>God Is The Source Of Light</vt:lpstr>
      <vt:lpstr>God Is The Source Of Light</vt:lpstr>
      <vt:lpstr>God Is The Source Of Light</vt:lpstr>
      <vt:lpstr>God Is The Source Of Light</vt:lpstr>
      <vt:lpstr>Your Are The Light Of God In A Dark World!</vt:lpstr>
      <vt:lpstr>Is LIGHT Shining In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dc:title>
  <dc:creator>dleehend</dc:creator>
  <cp:lastModifiedBy>Dan Henderson</cp:lastModifiedBy>
  <cp:revision>9</cp:revision>
  <dcterms:created xsi:type="dcterms:W3CDTF">2009-10-28T02:34:02Z</dcterms:created>
  <dcterms:modified xsi:type="dcterms:W3CDTF">2016-01-09T23:55:28Z</dcterms:modified>
</cp:coreProperties>
</file>