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84" r:id="rId4"/>
    <p:sldId id="263" r:id="rId5"/>
    <p:sldId id="260" r:id="rId6"/>
    <p:sldId id="261" r:id="rId7"/>
    <p:sldId id="262" r:id="rId8"/>
    <p:sldId id="258" r:id="rId9"/>
    <p:sldId id="259" r:id="rId10"/>
    <p:sldId id="286" r:id="rId11"/>
    <p:sldId id="269" r:id="rId12"/>
    <p:sldId id="270"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 id="287" r:id="rId26"/>
    <p:sldId id="280" r:id="rId27"/>
    <p:sldId id="281"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40" autoAdjust="0"/>
  </p:normalViewPr>
  <p:slideViewPr>
    <p:cSldViewPr>
      <p:cViewPr varScale="1">
        <p:scale>
          <a:sx n="69" d="100"/>
          <a:sy n="69" d="100"/>
        </p:scale>
        <p:origin x="29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6110AACA-D1E5-4A29-A53C-FB79BC39A5F6}" type="datetimeFigureOut">
              <a:rPr lang="en-US"/>
              <a:pPr>
                <a:defRPr/>
              </a:pPr>
              <a:t>3/27/2016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EA0032B-977B-47CA-8140-8DA2E415C7E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If You Abide In My Word</a:t>
            </a:r>
          </a:p>
          <a:p>
            <a:pPr fontAlgn="auto">
              <a:spcBef>
                <a:spcPts val="0"/>
              </a:spcBef>
              <a:spcAft>
                <a:spcPts val="0"/>
              </a:spcAft>
              <a:defRPr/>
            </a:pPr>
            <a:r>
              <a:rPr lang="en-US" b="1" cap="small" dirty="0"/>
              <a:t>John 8:21-32</a:t>
            </a:r>
          </a:p>
          <a:p>
            <a:pPr fontAlgn="auto">
              <a:spcBef>
                <a:spcPts val="0"/>
              </a:spcBef>
              <a:spcAft>
                <a:spcPts val="0"/>
              </a:spcAft>
              <a:defRPr/>
            </a:pPr>
            <a:r>
              <a:rPr lang="en-US" dirty="0"/>
              <a:t>With the Temple in Jerusalem as His backdrop, Jesus tore at the heart of the Jewish mind in challenging them concerning His witness and His teachings.</a:t>
            </a:r>
          </a:p>
          <a:p>
            <a:pPr fontAlgn="auto">
              <a:spcBef>
                <a:spcPts val="0"/>
              </a:spcBef>
              <a:spcAft>
                <a:spcPts val="0"/>
              </a:spcAft>
              <a:defRPr/>
            </a:pPr>
            <a:r>
              <a:rPr lang="en-US" dirty="0"/>
              <a:t>John records how they brought a woman caught in adultery to Jesus seeking ways to accuse Him but to no avail.</a:t>
            </a:r>
          </a:p>
          <a:p>
            <a:pPr fontAlgn="auto">
              <a:spcBef>
                <a:spcPts val="0"/>
              </a:spcBef>
              <a:spcAft>
                <a:spcPts val="0"/>
              </a:spcAft>
              <a:defRPr/>
            </a:pPr>
            <a:r>
              <a:rPr lang="en-US" dirty="0"/>
              <a:t>The only hope of salvation would be found in believing that Jesus was the Christ and without this acceptance, they would die in their sins.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CBD382-60E9-4627-9B86-BC096CA6D204}"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Abiding in the word of Christ produces godliness</a:t>
            </a:r>
          </a:p>
          <a:p>
            <a:pPr>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0AD6D1-48A7-4528-8475-46642325D66A}" type="slidenum">
              <a:rPr lang="en-US" altLang="en-US"/>
              <a:pPr eaLnBrk="1" hangingPunct="1"/>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That sets man free from sin.</a:t>
            </a:r>
          </a:p>
          <a:p>
            <a:pPr>
              <a:spcBef>
                <a:spcPct val="0"/>
              </a:spcBef>
            </a:pPr>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356E48-56ED-47D8-99EE-7898F630630A}" type="slidenum">
              <a:rPr lang="en-US" altLang="en-US"/>
              <a:pPr eaLnBrk="1" hangingPunct="1"/>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Found in the church of Christ is truth</a:t>
            </a:r>
          </a:p>
          <a:p>
            <a:pPr>
              <a:spcBef>
                <a:spcPct val="0"/>
              </a:spcBef>
            </a:pPr>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5309CC-1643-4910-ADB5-51C8F75D8E1B}" type="slidenum">
              <a:rPr lang="en-US" altLang="en-US"/>
              <a:pPr eaLnBrk="1" hangingPunct="1"/>
              <a:t>15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Giving freedom from the denominational dogmas of men</a:t>
            </a:r>
          </a:p>
          <a:p>
            <a:pPr>
              <a:spcBef>
                <a:spcPct val="0"/>
              </a:spcBef>
            </a:pPr>
            <a:r>
              <a:rPr lang="en-US" altLang="en-US"/>
              <a:t>The blessing of truth is found in the Holy Spirit</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C30168-A60A-4648-A481-E8014B96DAA0}" type="slidenum">
              <a:rPr lang="en-US" altLang="en-US"/>
              <a:pPr eaLnBrk="1" hangingPunct="1"/>
              <a:t>18</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Received at baptism</a:t>
            </a:r>
          </a:p>
          <a:p>
            <a:pPr>
              <a:spcBef>
                <a:spcPct val="0"/>
              </a:spcBef>
            </a:pPr>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1AF043-44CB-4744-8913-BE11C429F1FB}" type="slidenum">
              <a:rPr lang="en-US" altLang="en-US"/>
              <a:pPr eaLnBrk="1" hangingPunct="1"/>
              <a:t>20</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Giving us freedom from the spirit of this world</a:t>
            </a:r>
          </a:p>
          <a:p>
            <a:pPr>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79711F-36FD-4D16-BFF7-ABA9AAF9217F}" type="slidenum">
              <a:rPr lang="en-US" altLang="en-US"/>
              <a:pPr eaLnBrk="1" hangingPunct="1"/>
              <a:t>21</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Abiding in the word of truth gives man the knowledge of true worship.</a:t>
            </a:r>
          </a:p>
          <a:p>
            <a:pPr>
              <a:spcBef>
                <a:spcPct val="0"/>
              </a:spcBef>
            </a:pPr>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4D79EB-6A60-4E01-A6C5-3BEE34AA40C3}" type="slidenum">
              <a:rPr lang="en-US" altLang="en-US"/>
              <a:pPr eaLnBrk="1" hangingPunct="1"/>
              <a:t>23</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These blessings can only be found in Jesus Christ.</a:t>
            </a:r>
          </a:p>
          <a:p>
            <a:pPr fontAlgn="auto">
              <a:spcBef>
                <a:spcPts val="0"/>
              </a:spcBef>
              <a:spcAft>
                <a:spcPts val="0"/>
              </a:spcAft>
              <a:defRPr/>
            </a:pPr>
            <a:r>
              <a:rPr lang="en-US" dirty="0"/>
              <a:t>Abiding in the word of truth brings about these changes in life and secures the hope and promise of salvation. </a:t>
            </a:r>
          </a:p>
          <a:p>
            <a:pPr fontAlgn="auto">
              <a:spcBef>
                <a:spcPts val="0"/>
              </a:spcBef>
              <a:spcAft>
                <a:spcPts val="0"/>
              </a:spcAft>
              <a:defRPr/>
            </a:pPr>
            <a:r>
              <a:rPr lang="en-US" dirty="0"/>
              <a:t>How does one enjoy these blessings in Christ?</a:t>
            </a:r>
          </a:p>
          <a:p>
            <a:pPr fontAlgn="auto">
              <a:spcBef>
                <a:spcPts val="0"/>
              </a:spcBef>
              <a:spcAft>
                <a:spcPts val="0"/>
              </a:spcAft>
              <a:defRPr/>
            </a:pPr>
            <a:r>
              <a:rPr lang="en-US" b="1" i="1" dirty="0"/>
              <a:t>Matthew 7:21</a:t>
            </a:r>
            <a:r>
              <a:rPr lang="en-US" i="1" dirty="0"/>
              <a:t> Not everyone who says to me, 'Lord, Lord,' will enter the kingdom of heaven, but the one who does the will of my Father who is in heaven.</a:t>
            </a:r>
          </a:p>
          <a:p>
            <a:pPr fontAlgn="auto">
              <a:spcBef>
                <a:spcPts val="0"/>
              </a:spcBef>
              <a:spcAft>
                <a:spcPts val="0"/>
              </a:spcAft>
              <a:defRPr/>
            </a:pPr>
            <a:r>
              <a:rPr lang="en-US" b="1" i="1" dirty="0"/>
              <a:t>Mark 16:16</a:t>
            </a:r>
            <a:r>
              <a:rPr lang="en-US" i="1" dirty="0"/>
              <a:t> Whoever believes and is baptized will be saved, but whoever does not believe will be condemned.</a:t>
            </a:r>
          </a:p>
          <a:p>
            <a:pPr fontAlgn="auto">
              <a:spcBef>
                <a:spcPts val="0"/>
              </a:spcBef>
              <a:spcAft>
                <a:spcPts val="0"/>
              </a:spcAft>
              <a:defRPr/>
            </a:pPr>
            <a:r>
              <a:rPr lang="en-US" dirty="0"/>
              <a:t>Kent E. Heaton Sr.</a:t>
            </a:r>
            <a:endParaRPr lang="en-US" i="1"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DEDB47-D4FF-460D-8A85-B3440CD8F3AB}" type="slidenum">
              <a:rPr lang="en-US" altLang="en-US"/>
              <a:pPr eaLnBrk="1" hangingPunct="1"/>
              <a:t>25</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Kent E. Heaton Sr.</a:t>
            </a:r>
          </a:p>
          <a:p>
            <a:pPr>
              <a:spcBef>
                <a:spcPct val="0"/>
              </a:spcBef>
            </a:pPr>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BE4BCE-04A1-4EE7-970B-D63D72C1CDDA}" type="slidenum">
              <a:rPr lang="en-US" altLang="en-US"/>
              <a:pPr eaLnBrk="1" hangingPunct="1"/>
              <a:t>27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teaching of Jesus struck the hearts of some and the record says</a:t>
            </a:r>
          </a:p>
          <a:p>
            <a:pPr>
              <a:spcBef>
                <a:spcPct val="0"/>
              </a:spcBef>
            </a:pPr>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F58102D-FB87-4ADE-B4C5-AD4DC5DF3B40}"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Jesus shows the nature of being a disciple of the Son of God.</a:t>
            </a:r>
          </a:p>
          <a:p>
            <a:pPr fontAlgn="auto">
              <a:spcBef>
                <a:spcPts val="0"/>
              </a:spcBef>
              <a:spcAft>
                <a:spcPts val="0"/>
              </a:spcAft>
              <a:defRPr/>
            </a:pPr>
            <a:r>
              <a:rPr lang="en-US" dirty="0"/>
              <a:t>There will be a need to abide in Him and in His teachings.</a:t>
            </a:r>
          </a:p>
          <a:p>
            <a:pPr fontAlgn="auto">
              <a:spcBef>
                <a:spcPts val="0"/>
              </a:spcBef>
              <a:spcAft>
                <a:spcPts val="0"/>
              </a:spcAft>
              <a:defRPr/>
            </a:pPr>
            <a:r>
              <a:rPr lang="en-US" dirty="0"/>
              <a:t>An attitude of “What you say, I will do.”</a:t>
            </a:r>
          </a:p>
          <a:p>
            <a:pPr fontAlgn="auto">
              <a:spcBef>
                <a:spcPts val="0"/>
              </a:spcBef>
              <a:spcAft>
                <a:spcPts val="0"/>
              </a:spcAft>
              <a:defRPr/>
            </a:pPr>
            <a:r>
              <a:rPr lang="en-US" b="1" i="1" dirty="0"/>
              <a:t>Luke 5:5</a:t>
            </a:r>
            <a:endParaRPr lang="en-US" i="1" dirty="0"/>
          </a:p>
          <a:p>
            <a:pPr fontAlgn="auto">
              <a:spcBef>
                <a:spcPts val="0"/>
              </a:spcBef>
              <a:spcAft>
                <a:spcPts val="0"/>
              </a:spcAft>
              <a:defRPr/>
            </a:pPr>
            <a:r>
              <a:rPr lang="en-US" dirty="0"/>
              <a:t>A price is paid to be a disciple of Christ.</a:t>
            </a:r>
          </a:p>
          <a:p>
            <a:pPr fontAlgn="auto">
              <a:spcBef>
                <a:spcPts val="0"/>
              </a:spcBef>
              <a:spcAft>
                <a:spcPts val="0"/>
              </a:spcAft>
              <a:defRPr/>
            </a:pPr>
            <a:r>
              <a:rPr lang="en-US" b="1" i="1" dirty="0"/>
              <a:t>Luke 14:26-27</a:t>
            </a:r>
            <a:endParaRPr lang="en-US" i="1" dirty="0"/>
          </a:p>
          <a:p>
            <a:pPr fontAlgn="auto">
              <a:spcBef>
                <a:spcPts val="0"/>
              </a:spcBef>
              <a:spcAft>
                <a:spcPts val="0"/>
              </a:spcAft>
              <a:defRPr/>
            </a:pPr>
            <a:r>
              <a:rPr lang="en-US" b="1" i="1" dirty="0"/>
              <a:t>Luke 14:33</a:t>
            </a:r>
            <a:endParaRPr lang="en-US" i="1" dirty="0"/>
          </a:p>
          <a:p>
            <a:pPr fontAlgn="auto">
              <a:spcBef>
                <a:spcPts val="0"/>
              </a:spcBef>
              <a:spcAft>
                <a:spcPts val="0"/>
              </a:spcAft>
              <a:defRPr/>
            </a:pPr>
            <a:r>
              <a:rPr lang="en-US" b="1" i="1" dirty="0"/>
              <a:t>John 13:34-35</a:t>
            </a:r>
            <a:endParaRPr lang="en-US" i="1" dirty="0"/>
          </a:p>
          <a:p>
            <a:pPr fontAlgn="auto">
              <a:spcBef>
                <a:spcPts val="0"/>
              </a:spcBef>
              <a:spcAft>
                <a:spcPts val="0"/>
              </a:spcAft>
              <a:defRPr/>
            </a:pPr>
            <a:r>
              <a:rPr lang="en-US" dirty="0"/>
              <a:t>The cost to be a disciple is outweighed by the blessings found in Christ.</a:t>
            </a:r>
          </a:p>
          <a:p>
            <a:pPr fontAlgn="auto">
              <a:spcBef>
                <a:spcPts val="0"/>
              </a:spcBef>
              <a:spcAft>
                <a:spcPts val="0"/>
              </a:spcAft>
              <a:defRPr/>
            </a:pPr>
            <a:r>
              <a:rPr lang="en-US" dirty="0"/>
              <a:t>The power of truth will change the life of every man who comes to the Lord because found in this truth is what all men desire - freedom.</a:t>
            </a:r>
          </a:p>
          <a:p>
            <a:pPr fontAlgn="auto">
              <a:spcBef>
                <a:spcPts val="0"/>
              </a:spcBef>
              <a:spcAft>
                <a:spcPts val="0"/>
              </a:spcAft>
              <a:defRPr/>
            </a:pPr>
            <a:r>
              <a:rPr lang="en-US" dirty="0"/>
              <a:t>Truth will bring freedom from the bonds of hopelessness and despair.</a:t>
            </a:r>
          </a:p>
          <a:p>
            <a:pPr fontAlgn="auto">
              <a:spcBef>
                <a:spcPts val="0"/>
              </a:spcBef>
              <a:spcAft>
                <a:spcPts val="0"/>
              </a:spcAft>
              <a:defRPr/>
            </a:pPr>
            <a:r>
              <a:rPr lang="en-US" dirty="0"/>
              <a:t>These blessings can only be found - IF - one abides in the word.</a:t>
            </a:r>
          </a:p>
          <a:p>
            <a:pPr fontAlgn="auto">
              <a:spcBef>
                <a:spcPts val="0"/>
              </a:spcBef>
              <a:spcAft>
                <a:spcPts val="0"/>
              </a:spcAft>
              <a:defRPr/>
            </a:pPr>
            <a:r>
              <a:rPr lang="en-US" dirty="0"/>
              <a:t>The idea of abiding is that of dwelling, to tarry or to remain.</a:t>
            </a:r>
          </a:p>
          <a:p>
            <a:pPr fontAlgn="auto">
              <a:spcBef>
                <a:spcPts val="0"/>
              </a:spcBef>
              <a:spcAft>
                <a:spcPts val="0"/>
              </a:spcAft>
              <a:defRPr/>
            </a:pPr>
            <a:r>
              <a:rPr lang="en-US" dirty="0"/>
              <a:t>Many believed in Jesus but we find</a:t>
            </a:r>
          </a:p>
          <a:p>
            <a:pPr fontAlgn="auto">
              <a:spcBef>
                <a:spcPts val="0"/>
              </a:spcBef>
              <a:spcAft>
                <a:spcPts val="0"/>
              </a:spcAft>
              <a:defRPr/>
            </a:pPr>
            <a:r>
              <a:rPr lang="en-US" b="1" i="1" dirty="0"/>
              <a:t>John 12:42-43</a:t>
            </a:r>
            <a:endParaRPr lang="en-US" i="1" dirty="0"/>
          </a:p>
          <a:p>
            <a:pPr fontAlgn="auto">
              <a:spcBef>
                <a:spcPts val="0"/>
              </a:spcBef>
              <a:spcAft>
                <a:spcPts val="0"/>
              </a:spcAft>
              <a:defRPr/>
            </a:pPr>
            <a:r>
              <a:rPr lang="en-US" dirty="0"/>
              <a:t>A constant continuance is needed to find the blessings of Christ.</a:t>
            </a:r>
          </a:p>
          <a:p>
            <a:pPr fontAlgn="auto">
              <a:spcBef>
                <a:spcPts val="0"/>
              </a:spcBef>
              <a:spcAft>
                <a:spcPts val="0"/>
              </a:spcAft>
              <a:defRPr/>
            </a:pPr>
            <a:r>
              <a:rPr lang="en-US" dirty="0"/>
              <a:t>If one abides (continues) in the word of God salvation is found.</a:t>
            </a:r>
          </a:p>
          <a:p>
            <a:pPr fontAlgn="auto">
              <a:spcBef>
                <a:spcPts val="0"/>
              </a:spcBef>
              <a:spcAft>
                <a:spcPts val="0"/>
              </a:spcAft>
              <a:defRPr/>
            </a:pPr>
            <a:r>
              <a:rPr lang="en-US" b="1" i="1" dirty="0"/>
              <a:t>James 1:21</a:t>
            </a:r>
            <a:endParaRPr lang="en-US" i="1" dirty="0"/>
          </a:p>
          <a:p>
            <a:pPr fontAlgn="auto">
              <a:spcBef>
                <a:spcPts val="0"/>
              </a:spcBef>
              <a:spcAft>
                <a:spcPts val="0"/>
              </a:spcAft>
              <a:defRPr/>
            </a:pPr>
            <a:r>
              <a:rPr lang="en-US" dirty="0"/>
              <a:t>The word teaches the character of discipleship.</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D18DD3-9F7B-4248-A345-FA8E27396C03}"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price is paid to be a disciple of Christ.</a:t>
            </a:r>
          </a:p>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41D826-4D58-4F47-B3CF-68C80C7BE121}"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cost to be a disciple is outweighed by the blessings found in Christ.</a:t>
            </a:r>
          </a:p>
          <a:p>
            <a:pPr>
              <a:spcBef>
                <a:spcPct val="0"/>
              </a:spcBef>
            </a:pPr>
            <a:r>
              <a:rPr lang="en-US" altLang="en-US"/>
              <a:t>The power of truth will change the life of every man who comes to the Lord because found in this truth is what all men desire - freedom.</a:t>
            </a:r>
          </a:p>
          <a:p>
            <a:pPr>
              <a:spcBef>
                <a:spcPct val="0"/>
              </a:spcBef>
            </a:pPr>
            <a:r>
              <a:rPr lang="en-US" altLang="en-US"/>
              <a:t>Truth will bring freedom from the bonds of hopelessness and despair.</a:t>
            </a:r>
          </a:p>
          <a:p>
            <a:pPr>
              <a:spcBef>
                <a:spcPct val="0"/>
              </a:spcBef>
            </a:pPr>
            <a:r>
              <a:rPr lang="en-US" altLang="en-US"/>
              <a:t>These blessings can only be found - IF - one abides in the word.</a:t>
            </a:r>
          </a:p>
          <a:p>
            <a:pPr>
              <a:spcBef>
                <a:spcPct val="0"/>
              </a:spcBef>
            </a:pPr>
            <a:r>
              <a:rPr lang="en-US" altLang="en-US"/>
              <a:t>The idea of abiding is that of dwelling, to tarry or to remain.</a:t>
            </a:r>
          </a:p>
          <a:p>
            <a:pPr>
              <a:spcBef>
                <a:spcPct val="0"/>
              </a:spcBef>
            </a:pPr>
            <a:r>
              <a:rPr lang="en-US" altLang="en-US"/>
              <a:t>Many believed in Jesus but we find</a:t>
            </a:r>
          </a:p>
          <a:p>
            <a:pPr>
              <a:spcBef>
                <a:spcPct val="0"/>
              </a:spcBef>
            </a:pPr>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A74822-3601-40FD-B064-A155F37882B9}" type="slidenum">
              <a:rPr lang="en-US" altLang="en-US"/>
              <a:pPr eaLnBrk="1" hangingPunct="1"/>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constant continuance is needed to find the blessings of Christ.</a:t>
            </a:r>
          </a:p>
          <a:p>
            <a:pPr>
              <a:spcBef>
                <a:spcPct val="0"/>
              </a:spcBef>
            </a:pPr>
            <a:r>
              <a:rPr lang="en-US" altLang="en-US"/>
              <a:t>If one abides (continues) in the word of God salvation is found.</a:t>
            </a:r>
          </a:p>
          <a:p>
            <a:pPr>
              <a:spcBef>
                <a:spcPct val="0"/>
              </a:spcBef>
            </a:pPr>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6F9F8C-AC4C-48DC-A9DA-9CB2300DFA48}" type="slidenum">
              <a:rPr lang="en-US" altLang="en-US"/>
              <a:pPr eaLnBrk="1" hangingPunct="1"/>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word teaches the character of discipleship. </a:t>
            </a:r>
          </a:p>
          <a:p>
            <a:pPr>
              <a:spcBef>
                <a:spcPct val="0"/>
              </a:spcBef>
            </a:pPr>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BF5839-4EC0-448B-BACD-BFFEA4B9C0B2}" type="slidenum">
              <a:rPr lang="en-US" altLang="en-US"/>
              <a:pPr eaLnBrk="1" hangingPunct="1"/>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b="1" cap="small" dirty="0"/>
              <a:t>Jesus also shows the requirement to be His disciple</a:t>
            </a:r>
          </a:p>
          <a:p>
            <a:pPr fontAlgn="auto">
              <a:spcBef>
                <a:spcPts val="0"/>
              </a:spcBef>
              <a:spcAft>
                <a:spcPts val="0"/>
              </a:spcAft>
              <a:defRPr/>
            </a:pPr>
            <a:r>
              <a:rPr lang="en-US" b="1" i="1" dirty="0"/>
              <a:t>John 15:1-8</a:t>
            </a:r>
          </a:p>
          <a:p>
            <a:pPr fontAlgn="auto">
              <a:spcBef>
                <a:spcPts val="0"/>
              </a:spcBef>
              <a:spcAft>
                <a:spcPts val="0"/>
              </a:spcAft>
              <a:defRPr/>
            </a:pPr>
            <a:r>
              <a:rPr lang="en-US" dirty="0"/>
              <a:t>A disciple of Christ understands truth and finds blessings of knowing truth. </a:t>
            </a:r>
          </a:p>
          <a:p>
            <a:pPr fontAlgn="auto">
              <a:spcBef>
                <a:spcPts val="0"/>
              </a:spcBef>
              <a:spcAft>
                <a:spcPts val="0"/>
              </a:spcAft>
              <a:defRPr/>
            </a:pPr>
            <a:r>
              <a:rPr lang="en-US" dirty="0"/>
              <a:t>Truth is the word of God</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AD77D7-600A-4284-B605-AF7DC08DF68D}" type="slidenum">
              <a:rPr lang="en-US" altLang="en-US"/>
              <a:pPr eaLnBrk="1" hangingPunct="1"/>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And sets us free from the doctrines of men</a:t>
            </a:r>
          </a:p>
          <a:p>
            <a:pPr>
              <a:spcBef>
                <a:spcPct val="0"/>
              </a:spcBef>
            </a:pPr>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764A6B-AFE1-447A-973A-E82F8CBBFA1D}" type="slidenum">
              <a:rPr lang="en-US" altLang="en-US"/>
              <a:pPr eaLnBrk="1" hangingPunct="1"/>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8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FF08710-0C2F-44DB-A8F5-435B7076CB02}" type="datetimeFigureOut">
              <a:rPr lang="en-US"/>
              <a:pPr>
                <a:defRPr/>
              </a:pPr>
              <a:t>3/27/2016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96A992-4CBE-44BC-BC3C-34236F9B1AF6}" type="slidenum">
              <a:rPr lang="en-US" altLang="en-US"/>
              <a:pPr/>
              <a:t>‹#›</a:t>
            </a:fld>
            <a:endParaRPr lang="en-US" altLang="en-US"/>
          </a:p>
        </p:txBody>
      </p:sp>
    </p:spTree>
    <p:extLst>
      <p:ext uri="{BB962C8B-B14F-4D97-AF65-F5344CB8AC3E}">
        <p14:creationId xmlns:p14="http://schemas.microsoft.com/office/powerpoint/2010/main" val="1811527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5D0D4B8-EDB7-43B2-866D-8BFC685A8BA8}" type="datetimeFigureOut">
              <a:rPr lang="en-US"/>
              <a:pPr>
                <a:defRPr/>
              </a:pPr>
              <a:t>3/27/2016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1BA975E-46C1-4C7C-B037-5E9644B1A982}" type="slidenum">
              <a:rPr lang="en-US" altLang="en-US"/>
              <a:pPr/>
              <a:t>‹#›</a:t>
            </a:fld>
            <a:endParaRPr lang="en-US" altLang="en-US"/>
          </a:p>
        </p:txBody>
      </p:sp>
    </p:spTree>
    <p:extLst>
      <p:ext uri="{BB962C8B-B14F-4D97-AF65-F5344CB8AC3E}">
        <p14:creationId xmlns:p14="http://schemas.microsoft.com/office/powerpoint/2010/main" val="80421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B9002438-E7C2-4053-B224-A2A3AB53AE99}" type="datetimeFigureOut">
              <a:rPr lang="en-US"/>
              <a:pPr>
                <a:defRPr/>
              </a:pPr>
              <a:t>3/27/2016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ECFA7AA-2075-4F2F-B561-0885C8DF2DFA}" type="slidenum">
              <a:rPr lang="en-US" altLang="en-US"/>
              <a:pPr/>
              <a:t>‹#›</a:t>
            </a:fld>
            <a:endParaRPr lang="en-US" altLang="en-US"/>
          </a:p>
        </p:txBody>
      </p:sp>
    </p:spTree>
    <p:extLst>
      <p:ext uri="{BB962C8B-B14F-4D97-AF65-F5344CB8AC3E}">
        <p14:creationId xmlns:p14="http://schemas.microsoft.com/office/powerpoint/2010/main" val="170906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8" descr="ffclogo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D376236-5C71-4134-A8A0-4516A4EA6BBF}" type="datetimeFigureOut">
              <a:rPr lang="en-US"/>
              <a:pPr>
                <a:defRPr/>
              </a:pPr>
              <a:t>3/27/2016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96924C4-8A4F-4E41-A241-1C62ED2AEA9F}" type="slidenum">
              <a:rPr lang="en-US" altLang="en-US"/>
              <a:pPr/>
              <a:t>‹#›</a:t>
            </a:fld>
            <a:endParaRPr lang="en-US" altLang="en-US"/>
          </a:p>
        </p:txBody>
      </p:sp>
    </p:spTree>
    <p:extLst>
      <p:ext uri="{BB962C8B-B14F-4D97-AF65-F5344CB8AC3E}">
        <p14:creationId xmlns:p14="http://schemas.microsoft.com/office/powerpoint/2010/main" val="329168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ffclogo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B3BE796-7776-4EDB-93BE-35DE5E4F7671}" type="datetimeFigureOut">
              <a:rPr lang="en-US"/>
              <a:pPr>
                <a:defRPr/>
              </a:pPr>
              <a:t>3/27/2016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FD5287A-3F15-45A4-8C0A-8E59A60E26C6}" type="slidenum">
              <a:rPr lang="en-US" altLang="en-US"/>
              <a:pPr/>
              <a:t>‹#›</a:t>
            </a:fld>
            <a:endParaRPr lang="en-US" altLang="en-US"/>
          </a:p>
        </p:txBody>
      </p:sp>
    </p:spTree>
    <p:extLst>
      <p:ext uri="{BB962C8B-B14F-4D97-AF65-F5344CB8AC3E}">
        <p14:creationId xmlns:p14="http://schemas.microsoft.com/office/powerpoint/2010/main" val="392719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8" descr="ffclogo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D8093495-9481-49AE-9FE5-09A6927C616D}" type="datetimeFigureOut">
              <a:rPr lang="en-US"/>
              <a:pPr>
                <a:defRPr/>
              </a:pPr>
              <a:t>3/27/2016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22C24152-E332-4BA6-BD0D-4E0F836C8293}" type="slidenum">
              <a:rPr lang="en-US" altLang="en-US"/>
              <a:pPr/>
              <a:t>‹#›</a:t>
            </a:fld>
            <a:endParaRPr lang="en-US" altLang="en-US"/>
          </a:p>
        </p:txBody>
      </p:sp>
    </p:spTree>
    <p:extLst>
      <p:ext uri="{BB962C8B-B14F-4D97-AF65-F5344CB8AC3E}">
        <p14:creationId xmlns:p14="http://schemas.microsoft.com/office/powerpoint/2010/main" val="179923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8" descr="ffclogo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447800"/>
            <a:ext cx="4040188"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447800"/>
            <a:ext cx="4041775"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20DD4CFB-C86E-4EB3-8C0F-99B13BF5905C}" type="datetimeFigureOut">
              <a:rPr lang="en-US"/>
              <a:pPr>
                <a:defRPr/>
              </a:pPr>
              <a:t>3/27/2016</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7BAFC01E-BE04-4EF9-9D8C-EAECE003B1C7}" type="slidenum">
              <a:rPr lang="en-US" altLang="en-US"/>
              <a:pPr/>
              <a:t>‹#›</a:t>
            </a:fld>
            <a:endParaRPr lang="en-US" altLang="en-US"/>
          </a:p>
        </p:txBody>
      </p:sp>
    </p:spTree>
    <p:extLst>
      <p:ext uri="{BB962C8B-B14F-4D97-AF65-F5344CB8AC3E}">
        <p14:creationId xmlns:p14="http://schemas.microsoft.com/office/powerpoint/2010/main" val="246058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8" descr="ffclogo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38F35947-069B-4705-BACF-DF9F9F6699EF}" type="datetimeFigureOut">
              <a:rPr lang="en-US"/>
              <a:pPr>
                <a:defRPr/>
              </a:pPr>
              <a:t>3/27/2016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39F0DCAD-A073-48AE-B0C9-F22A9373FEA5}" type="slidenum">
              <a:rPr lang="en-US" altLang="en-US"/>
              <a:pPr/>
              <a:t>‹#›</a:t>
            </a:fld>
            <a:endParaRPr lang="en-US" altLang="en-US"/>
          </a:p>
        </p:txBody>
      </p:sp>
    </p:spTree>
    <p:extLst>
      <p:ext uri="{BB962C8B-B14F-4D97-AF65-F5344CB8AC3E}">
        <p14:creationId xmlns:p14="http://schemas.microsoft.com/office/powerpoint/2010/main" val="103496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8" descr="S3010018"/>
          <p:cNvPicPr>
            <a:picLocks noChangeAspect="1" noChangeArrowheads="1"/>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ffclogobackgroun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1BAFB8BC-65E6-425B-AD18-7E27F7BAE3D5}" type="datetimeFigureOut">
              <a:rPr lang="en-US"/>
              <a:pPr>
                <a:defRPr/>
              </a:pPr>
              <a:t>3/27/2016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7E8B0E5D-4032-4F8F-B30B-2D46676D75ED}" type="slidenum">
              <a:rPr lang="en-US" altLang="en-US"/>
              <a:pPr/>
              <a:t>‹#›</a:t>
            </a:fld>
            <a:endParaRPr lang="en-US" altLang="en-US"/>
          </a:p>
        </p:txBody>
      </p:sp>
    </p:spTree>
    <p:extLst>
      <p:ext uri="{BB962C8B-B14F-4D97-AF65-F5344CB8AC3E}">
        <p14:creationId xmlns:p14="http://schemas.microsoft.com/office/powerpoint/2010/main" val="18548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B86BBBF-B005-4500-A352-C9731635CB00}" type="datetimeFigureOut">
              <a:rPr lang="en-US"/>
              <a:pPr>
                <a:defRPr/>
              </a:pPr>
              <a:t>3/27/2016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4313A3D-B986-4F00-915F-0CD785058A1B}" type="slidenum">
              <a:rPr lang="en-US" altLang="en-US"/>
              <a:pPr/>
              <a:t>‹#›</a:t>
            </a:fld>
            <a:endParaRPr lang="en-US" altLang="en-US"/>
          </a:p>
        </p:txBody>
      </p:sp>
    </p:spTree>
    <p:extLst>
      <p:ext uri="{BB962C8B-B14F-4D97-AF65-F5344CB8AC3E}">
        <p14:creationId xmlns:p14="http://schemas.microsoft.com/office/powerpoint/2010/main" val="101613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9E3647-F85C-48D9-9FFC-CD9AF6E3BFF3}" type="datetimeFigureOut">
              <a:rPr lang="en-US"/>
              <a:pPr>
                <a:defRPr/>
              </a:pPr>
              <a:t>3/27/2016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7349F6C-12FF-4456-BAC7-6BE33E1FD6FB}" type="slidenum">
              <a:rPr lang="en-US" altLang="en-US"/>
              <a:pPr/>
              <a:t>‹#›</a:t>
            </a:fld>
            <a:endParaRPr lang="en-US" altLang="en-US"/>
          </a:p>
        </p:txBody>
      </p:sp>
    </p:spTree>
    <p:extLst>
      <p:ext uri="{BB962C8B-B14F-4D97-AF65-F5344CB8AC3E}">
        <p14:creationId xmlns:p14="http://schemas.microsoft.com/office/powerpoint/2010/main" val="428044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1026" name="Picture 7" descr="ffclogobackground.JPG"/>
          <p:cNvPicPr>
            <a:picLocks noChangeAspect="1"/>
          </p:cNvPicPr>
          <p:nvPr/>
        </p:nvPicPr>
        <p:blipFill>
          <a:blip r:embed="rId13">
            <a:extLst>
              <a:ext uri="{28A0092B-C50C-407E-A947-70E740481C1C}">
                <a14:useLocalDpi xmlns:a14="http://schemas.microsoft.com/office/drawing/2010/main" val="0"/>
              </a:ext>
            </a:extLst>
          </a:blip>
          <a:srcRect r="31894" b="1333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buFontTx/>
              <a:buNone/>
              <a:defRPr sz="1400" b="0" u="none">
                <a:latin typeface="+mn-lt"/>
                <a:cs typeface="+mn-cs"/>
              </a:defRPr>
            </a:lvl1pPr>
          </a:lstStyle>
          <a:p>
            <a:pPr>
              <a:defRPr/>
            </a:pPr>
            <a:fld id="{6291BD95-D019-4920-9F29-C1360244D3FB}" type="datetimeFigureOut">
              <a:rPr lang="en-US"/>
              <a:pPr>
                <a:defRPr/>
              </a:pPr>
              <a:t>3/27/2016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buFontTx/>
              <a:buNone/>
              <a:defRPr sz="1400" b="0" u="none">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F28C520A-4FB0-4CF2-AA12-B7B1A665658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700" r:id="rId2"/>
    <p:sldLayoutId id="2147483701" r:id="rId3"/>
    <p:sldLayoutId id="2147483702" r:id="rId4"/>
    <p:sldLayoutId id="2147483703" r:id="rId5"/>
    <p:sldLayoutId id="2147483704" r:id="rId6"/>
    <p:sldLayoutId id="214748370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anose="020F0502020204030204" pitchFamily="34" charset="0"/>
        </a:defRPr>
      </a:lvl2pPr>
      <a:lvl3pPr algn="ctr" rtl="0" eaLnBrk="0" fontAlgn="base" hangingPunct="0">
        <a:spcBef>
          <a:spcPct val="0"/>
        </a:spcBef>
        <a:spcAft>
          <a:spcPct val="0"/>
        </a:spcAft>
        <a:defRPr sz="4400">
          <a:solidFill>
            <a:schemeClr val="bg1"/>
          </a:solidFill>
          <a:latin typeface="Calibri" panose="020F0502020204030204" pitchFamily="34" charset="0"/>
        </a:defRPr>
      </a:lvl3pPr>
      <a:lvl4pPr algn="ctr" rtl="0" eaLnBrk="0" fontAlgn="base" hangingPunct="0">
        <a:spcBef>
          <a:spcPct val="0"/>
        </a:spcBef>
        <a:spcAft>
          <a:spcPct val="0"/>
        </a:spcAft>
        <a:defRPr sz="4400">
          <a:solidFill>
            <a:schemeClr val="bg1"/>
          </a:solidFill>
          <a:latin typeface="Calibri" panose="020F0502020204030204" pitchFamily="34" charset="0"/>
        </a:defRPr>
      </a:lvl4pPr>
      <a:lvl5pPr algn="ctr" rtl="0" eaLnBrk="0" fontAlgn="base" hangingPunct="0">
        <a:spcBef>
          <a:spcPct val="0"/>
        </a:spcBef>
        <a:spcAft>
          <a:spcPct val="0"/>
        </a:spcAft>
        <a:defRPr sz="4400">
          <a:solidFill>
            <a:schemeClr val="bg1"/>
          </a:solidFill>
          <a:latin typeface="Calibri" panose="020F0502020204030204" pitchFamily="34"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194" name="Title 1"/>
          <p:cNvSpPr>
            <a:spLocks noGrp="1"/>
          </p:cNvSpPr>
          <p:nvPr>
            <p:ph type="ctrTitle"/>
          </p:nvPr>
        </p:nvSpPr>
        <p:spPr>
          <a:xfrm>
            <a:off x="152400" y="304800"/>
            <a:ext cx="4997245" cy="4419600"/>
          </a:xfrm>
        </p:spPr>
        <p:txBody>
          <a:bodyPr/>
          <a:lstStyle/>
          <a:p>
            <a:pPr algn="l" eaLnBrk="1" hangingPunct="1"/>
            <a:r>
              <a:rPr lang="en-US" altLang="en-US" sz="9600" b="1" dirty="0">
                <a:solidFill>
                  <a:schemeClr val="tx1"/>
                </a:solidFill>
              </a:rPr>
              <a:t>If You</a:t>
            </a:r>
            <a:br>
              <a:rPr lang="en-US" altLang="en-US" sz="9600" b="1" dirty="0">
                <a:solidFill>
                  <a:schemeClr val="tx1"/>
                </a:solidFill>
              </a:rPr>
            </a:br>
            <a:r>
              <a:rPr lang="en-US" altLang="en-US" sz="9600" b="1" dirty="0">
                <a:solidFill>
                  <a:schemeClr val="tx1"/>
                </a:solidFill>
              </a:rPr>
              <a:t>Abide In</a:t>
            </a:r>
            <a:br>
              <a:rPr lang="en-US" altLang="en-US" sz="9600" b="1" dirty="0">
                <a:solidFill>
                  <a:schemeClr val="tx1"/>
                </a:solidFill>
              </a:rPr>
            </a:br>
            <a:r>
              <a:rPr lang="en-US" altLang="en-US" sz="9600" b="1" dirty="0">
                <a:solidFill>
                  <a:schemeClr val="tx1"/>
                </a:solidFill>
              </a:rPr>
              <a:t>My Word</a:t>
            </a:r>
          </a:p>
        </p:txBody>
      </p:sp>
      <p:sp>
        <p:nvSpPr>
          <p:cNvPr id="3" name="Subtitle 2"/>
          <p:cNvSpPr>
            <a:spLocks noGrp="1"/>
          </p:cNvSpPr>
          <p:nvPr>
            <p:ph type="subTitle" idx="1"/>
          </p:nvPr>
        </p:nvSpPr>
        <p:spPr>
          <a:xfrm>
            <a:off x="2362200" y="5334000"/>
            <a:ext cx="6400800" cy="1066800"/>
          </a:xfrm>
        </p:spPr>
        <p:txBody>
          <a:bodyPr/>
          <a:lstStyle/>
          <a:p>
            <a:pPr eaLnBrk="1" hangingPunct="1">
              <a:defRPr/>
            </a:pPr>
            <a:r>
              <a:rPr lang="en-US" sz="5400" dirty="0">
                <a:solidFill>
                  <a:schemeClr val="bg2">
                    <a:lumMod val="90000"/>
                  </a:schemeClr>
                </a:solidFill>
              </a:rPr>
              <a:t>John 8:21-32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19200" y="1905000"/>
            <a:ext cx="6858000" cy="3048000"/>
          </a:xfrm>
        </p:spPr>
        <p:txBody>
          <a:bodyPr lIns="0" tIns="0" rIns="0" bIns="0" anchorCtr="1">
            <a:spAutoFit/>
          </a:bodyPr>
          <a:lstStyle/>
          <a:p>
            <a:pPr eaLnBrk="1" hangingPunct="1"/>
            <a:r>
              <a:rPr lang="en-US" altLang="en-US" sz="6600"/>
              <a:t>The Duty Of A Disciple Is To Obey To The Truth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17:17</a:t>
            </a:r>
          </a:p>
        </p:txBody>
      </p:sp>
      <p:sp>
        <p:nvSpPr>
          <p:cNvPr id="18435"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Sanctify them in the truth; your word is truth.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Matthew 15:7-9</a:t>
            </a:r>
          </a:p>
        </p:txBody>
      </p:sp>
      <p:sp>
        <p:nvSpPr>
          <p:cNvPr id="19459"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You hypocrites! Well did Isaiah prophesy of you, when he said: "'This people honors me with their lips, but their heart is far from me; in vain do they worship me, teaching as doctrines the commandments of men.'"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Titus 1:1</a:t>
            </a:r>
          </a:p>
        </p:txBody>
      </p:sp>
      <p:sp>
        <p:nvSpPr>
          <p:cNvPr id="20483"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Paul, a servant of God and an apostle of Jesus Christ, for the sake of the faith of God's elect and their knowledge of the truth, which accords with godliness,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1Timothy 4:16</a:t>
            </a:r>
          </a:p>
        </p:txBody>
      </p:sp>
      <p:sp>
        <p:nvSpPr>
          <p:cNvPr id="21507"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Keep a close watch on yourself and on the teaching. Persist in this, for by so doing you will save both yourself and your hearers.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1Timothy 4:7-8</a:t>
            </a:r>
          </a:p>
        </p:txBody>
      </p:sp>
      <p:sp>
        <p:nvSpPr>
          <p:cNvPr id="22531"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Have nothing to do with irreverent, silly myths. Rather train yourself for godliness; for while bodily training is of some value, godliness is of value in every way, as it holds promise for the present life and also for the life to come.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Ephesians 4:4</a:t>
            </a:r>
          </a:p>
        </p:txBody>
      </p:sp>
      <p:sp>
        <p:nvSpPr>
          <p:cNvPr id="23555"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There is one body and one Spirit--just as you were called to the one hope that belongs to your call--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Ephesians 1:22-23</a:t>
            </a:r>
          </a:p>
        </p:txBody>
      </p:sp>
      <p:sp>
        <p:nvSpPr>
          <p:cNvPr id="24579"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And he put all things under his feet and gave him as head over all things to the church, which is his body, the fullness of him who fills all in all.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2Timothy 2:15</a:t>
            </a:r>
          </a:p>
        </p:txBody>
      </p:sp>
      <p:sp>
        <p:nvSpPr>
          <p:cNvPr id="25603"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Do your best to present yourself to God as one approved, a worker who has no need to be ashamed, rightly handling the word of truth.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16:23</a:t>
            </a:r>
          </a:p>
        </p:txBody>
      </p:sp>
      <p:sp>
        <p:nvSpPr>
          <p:cNvPr id="26627"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In that day you will ask nothing of me. Truly, truly, I say to you, whatever you ask of the Father in my name, he will give it to you.</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8:30-32</a:t>
            </a:r>
          </a:p>
        </p:txBody>
      </p:sp>
      <p:sp>
        <p:nvSpPr>
          <p:cNvPr id="9219"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dirty="0"/>
              <a:t>As he was saying these things, many believed in him. So Jesus said to the Jews who had believed in him, "</a:t>
            </a:r>
            <a:r>
              <a:rPr lang="en-US" altLang="en-US" sz="4000" b="1" i="1" dirty="0">
                <a:solidFill>
                  <a:srgbClr val="FFC000"/>
                </a:solidFill>
              </a:rPr>
              <a:t>If you abide in my word</a:t>
            </a:r>
            <a:r>
              <a:rPr lang="en-US" altLang="en-US" sz="4000" i="1" dirty="0"/>
              <a:t>, you are truly my disciples, and you will know the truth, and the truth will set you free."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15:26</a:t>
            </a:r>
          </a:p>
        </p:txBody>
      </p:sp>
      <p:sp>
        <p:nvSpPr>
          <p:cNvPr id="27651"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But when the Helper comes, whom I will send to you from the Father, the Spirit of truth, who proceeds from the Father, he will bear witness about me.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Acts 2:38-39</a:t>
            </a:r>
          </a:p>
        </p:txBody>
      </p:sp>
      <p:sp>
        <p:nvSpPr>
          <p:cNvPr id="28675"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And Peter said to them, "Repent and be baptized every one of you in the name of Jesus Christ for the forgiveness of your sins, and you will receive the gift of the Holy Spirit. For the promise is for you and for your children and for all who are far off, everyone whom the Lord our God calls to himself."</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1Corinthians 2:11-12</a:t>
            </a:r>
          </a:p>
        </p:txBody>
      </p:sp>
      <p:sp>
        <p:nvSpPr>
          <p:cNvPr id="29699"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For who knows a person's thoughts except the spirit of that person, which is in him? So also no one comprehends the thoughts of God except the Spirit of God. Now we have received not the spirit of the world, but the Spirit who is from God, that we might understand the things freely given us by God.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Romans 8:14-17</a:t>
            </a:r>
          </a:p>
        </p:txBody>
      </p:sp>
      <p:sp>
        <p:nvSpPr>
          <p:cNvPr id="3" name="Content Placeholder 2"/>
          <p:cNvSpPr>
            <a:spLocks noGrp="1"/>
          </p:cNvSpPr>
          <p:nvPr>
            <p:ph idx="1"/>
          </p:nvPr>
        </p:nvSpPr>
        <p:spPr>
          <a:xfrm>
            <a:off x="457200" y="1143000"/>
            <a:ext cx="8229600" cy="5334000"/>
          </a:xfrm>
        </p:spPr>
        <p:txBody>
          <a:bodyPr lIns="0" tIns="0" rIns="0" bIns="0" anchor="ctr" anchorCtr="1">
            <a:normAutofit fontScale="92500" lnSpcReduction="20000"/>
          </a:bodyPr>
          <a:lstStyle/>
          <a:p>
            <a:pPr marL="0" indent="0" eaLnBrk="1" hangingPunct="1">
              <a:spcBef>
                <a:spcPts val="0"/>
              </a:spcBef>
              <a:buFontTx/>
              <a:buNone/>
              <a:defRPr/>
            </a:pPr>
            <a:r>
              <a:rPr lang="en-US" sz="4000" i="1" dirty="0"/>
              <a:t>For all who are led by the Spirit of God are sons of God. For you did not receive the spirit of slavery to fall back into fear, but you have received the Spirit of adoption as sons, by whom we cry, "Abba! Father!" The Spirit himself bears witness with our spirit that we are children of God, and if children, then heirs--heirs of God and fellow heirs with Christ, provided we suffer with him in order that we may also be glorified with him.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4:21-24</a:t>
            </a:r>
          </a:p>
        </p:txBody>
      </p:sp>
      <p:sp>
        <p:nvSpPr>
          <p:cNvPr id="3" name="Content Placeholder 2"/>
          <p:cNvSpPr>
            <a:spLocks noGrp="1"/>
          </p:cNvSpPr>
          <p:nvPr>
            <p:ph idx="1"/>
          </p:nvPr>
        </p:nvSpPr>
        <p:spPr>
          <a:xfrm>
            <a:off x="457200" y="1143000"/>
            <a:ext cx="8229600" cy="5334000"/>
          </a:xfrm>
        </p:spPr>
        <p:txBody>
          <a:bodyPr lIns="0" tIns="0" rIns="0" bIns="0" anchor="ctr" anchorCtr="1">
            <a:normAutofit fontScale="85000" lnSpcReduction="10000"/>
          </a:bodyPr>
          <a:lstStyle/>
          <a:p>
            <a:pPr marL="0" indent="0" eaLnBrk="1" hangingPunct="1">
              <a:spcBef>
                <a:spcPts val="0"/>
              </a:spcBef>
              <a:buFontTx/>
              <a:buNone/>
              <a:defRPr/>
            </a:pPr>
            <a:r>
              <a:rPr lang="en-US" sz="4000" i="1" dirty="0"/>
              <a:t>Jesus said to her, "Woman, believe me, the hour is coming when neither on this mountain nor in Jerusalem will you worship the Father. You worship what you do not know; we worship what we know, for salvation is from the Jews. But the hour is coming, and is now here, when the true worshipers will worship the Father in spirit and truth, for the Father is seeking such people to worship him. God is spirit, and those who worship him must worship in spirit and truth."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a:xfrm>
            <a:off x="1219200" y="1905000"/>
            <a:ext cx="6858000" cy="3048000"/>
          </a:xfrm>
        </p:spPr>
        <p:txBody>
          <a:bodyPr lIns="0" tIns="0" rIns="0" bIns="0" anchorCtr="1">
            <a:spAutoFit/>
          </a:bodyPr>
          <a:lstStyle/>
          <a:p>
            <a:pPr eaLnBrk="1" hangingPunct="1"/>
            <a:r>
              <a:rPr lang="en-US" altLang="en-US" sz="6600"/>
              <a:t>The Blessings Of A Disciple Are Only Found In Christ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Matthew 7:21</a:t>
            </a:r>
          </a:p>
        </p:txBody>
      </p:sp>
      <p:sp>
        <p:nvSpPr>
          <p:cNvPr id="33795"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Not everyone who says to me, 'Lord, Lord,' will enter the kingdom of heaven, but the one who does the will of my Father who is in heaven.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Mark 16:16</a:t>
            </a:r>
          </a:p>
        </p:txBody>
      </p:sp>
      <p:sp>
        <p:nvSpPr>
          <p:cNvPr id="34819"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Whoever believes and is baptized will be saved, but whoever does not believe will be condemned.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858963"/>
            <a:ext cx="8229600" cy="3140075"/>
          </a:xfrm>
        </p:spPr>
        <p:txBody>
          <a:bodyPr lIns="0" tIns="0" rIns="0" bIns="0" anchorCtr="1">
            <a:spAutoFit/>
          </a:bodyPr>
          <a:lstStyle/>
          <a:p>
            <a:pPr eaLnBrk="1" hangingPunct="1"/>
            <a:r>
              <a:rPr lang="en-US" altLang="en-US" sz="6600"/>
              <a:t>The Nature Of A Disciple Is To Abide In His Word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Luke 5:5</a:t>
            </a:r>
          </a:p>
        </p:txBody>
      </p:sp>
      <p:sp>
        <p:nvSpPr>
          <p:cNvPr id="11267"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And Simon answered, "Master, we toiled all night and took nothing! But at your word I will let down the nets."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Luke 14:26-27</a:t>
            </a:r>
          </a:p>
        </p:txBody>
      </p:sp>
      <p:sp>
        <p:nvSpPr>
          <p:cNvPr id="12291"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If anyone comes to me and does not hate his own father and mother and wife and children and brothers and sisters, yes, and even his own life, he cannot be my disciple. Whoever does not bear his own cross and come after me cannot be my disciple.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Luke 14:33</a:t>
            </a:r>
          </a:p>
        </p:txBody>
      </p:sp>
      <p:sp>
        <p:nvSpPr>
          <p:cNvPr id="13315"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So therefore, any one of you who does not renounce all that he has cannot be my disciple.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13:34-35</a:t>
            </a:r>
          </a:p>
        </p:txBody>
      </p:sp>
      <p:sp>
        <p:nvSpPr>
          <p:cNvPr id="14339"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A new commandment I give to you, that you love one another: just as I have loved you, you also are to love one another. By this all people will know that you are my disciples, if you have love for one another."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John 12:42-43</a:t>
            </a:r>
          </a:p>
        </p:txBody>
      </p:sp>
      <p:sp>
        <p:nvSpPr>
          <p:cNvPr id="15363"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Nevertheless, many even of the authorities believed in him, but for fear of the Pharisees they did not confess it, so that they would not be put out of the synagogue; for they loved the glory that comes from man more than the glory that comes from God.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830263"/>
          </a:xfrm>
        </p:spPr>
        <p:txBody>
          <a:bodyPr lIns="0" tIns="0" rIns="0" bIns="0" anchorCtr="1">
            <a:spAutoFit/>
          </a:bodyPr>
          <a:lstStyle/>
          <a:p>
            <a:pPr eaLnBrk="1" hangingPunct="1"/>
            <a:r>
              <a:rPr lang="en-US" altLang="en-US" sz="5400"/>
              <a:t>James 1:21</a:t>
            </a:r>
          </a:p>
        </p:txBody>
      </p:sp>
      <p:sp>
        <p:nvSpPr>
          <p:cNvPr id="16387" name="Content Placeholder 2"/>
          <p:cNvSpPr>
            <a:spLocks noGrp="1"/>
          </p:cNvSpPr>
          <p:nvPr>
            <p:ph idx="1"/>
          </p:nvPr>
        </p:nvSpPr>
        <p:spPr>
          <a:xfrm>
            <a:off x="457200" y="1143000"/>
            <a:ext cx="8229600" cy="5334000"/>
          </a:xfrm>
        </p:spPr>
        <p:txBody>
          <a:bodyPr lIns="0" tIns="0" rIns="0" bIns="0" anchor="ctr" anchorCtr="1"/>
          <a:lstStyle/>
          <a:p>
            <a:pPr marL="0" indent="0" eaLnBrk="1" hangingPunct="1">
              <a:spcBef>
                <a:spcPct val="0"/>
              </a:spcBef>
              <a:buFontTx/>
              <a:buNone/>
            </a:pPr>
            <a:r>
              <a:rPr lang="en-US" altLang="en-US" sz="4000" i="1"/>
              <a:t>Therefore put away all filthiness and rampant wickedness and receive with meekness the implanted word, which is able to save your souls.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Bibl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1" i="0" u="sng"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Bible</Template>
  <TotalTime>131</TotalTime>
  <Words>1725</Words>
  <Application>Microsoft Office PowerPoint</Application>
  <PresentationFormat>On-screen Show (4:3)</PresentationFormat>
  <Paragraphs>124</Paragraphs>
  <Slides>27</Slides>
  <Notes>18</Notes>
  <HiddenSlides>22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Bible</vt:lpstr>
      <vt:lpstr>If You Abide In My Word</vt:lpstr>
      <vt:lpstr>John 8:30-32</vt:lpstr>
      <vt:lpstr>The Nature Of A Disciple Is To Abide In His Word</vt:lpstr>
      <vt:lpstr>Luke 5:5</vt:lpstr>
      <vt:lpstr>Luke 14:26-27</vt:lpstr>
      <vt:lpstr>Luke 14:33</vt:lpstr>
      <vt:lpstr>John 13:34-35</vt:lpstr>
      <vt:lpstr>John 12:42-43</vt:lpstr>
      <vt:lpstr>James 1:21</vt:lpstr>
      <vt:lpstr>The Duty Of A Disciple Is To Obey To The Truth</vt:lpstr>
      <vt:lpstr>John 17:17</vt:lpstr>
      <vt:lpstr>Matthew 15:7-9</vt:lpstr>
      <vt:lpstr>Titus 1:1</vt:lpstr>
      <vt:lpstr>1Timothy 4:16</vt:lpstr>
      <vt:lpstr>1Timothy 4:7-8</vt:lpstr>
      <vt:lpstr>Ephesians 4:4</vt:lpstr>
      <vt:lpstr>Ephesians 1:22-23</vt:lpstr>
      <vt:lpstr>2Timothy 2:15</vt:lpstr>
      <vt:lpstr>John 16:23</vt:lpstr>
      <vt:lpstr>John 15:26</vt:lpstr>
      <vt:lpstr>Acts 2:38-39</vt:lpstr>
      <vt:lpstr>1Corinthians 2:11-12</vt:lpstr>
      <vt:lpstr>Romans 8:14-17</vt:lpstr>
      <vt:lpstr>John 4:21-24</vt:lpstr>
      <vt:lpstr>The Blessings Of A Disciple Are Only Found In Christ</vt:lpstr>
      <vt:lpstr>Matthew 7:21</vt:lpstr>
      <vt:lpstr>Mark 16:16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dleehend</dc:creator>
  <cp:lastModifiedBy>Dan Henderson</cp:lastModifiedBy>
  <cp:revision>12</cp:revision>
  <dcterms:created xsi:type="dcterms:W3CDTF">2010-03-13T23:16:59Z</dcterms:created>
  <dcterms:modified xsi:type="dcterms:W3CDTF">2016-03-27T13:25:36Z</dcterms:modified>
</cp:coreProperties>
</file>