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3" r:id="rId5"/>
    <p:sldId id="262" r:id="rId6"/>
    <p:sldId id="261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2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3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2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3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1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9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2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8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89254-4E63-4693-A682-EC160BA8393B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3B80-4983-4788-87A6-5DE46A81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0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845824" y="512379"/>
            <a:ext cx="7452354" cy="5833241"/>
          </a:xfrm>
          <a:prstGeom prst="triangle">
            <a:avLst/>
          </a:prstGeom>
          <a:solidFill>
            <a:schemeClr val="accent4"/>
          </a:solidFill>
          <a:ln w="1270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895"/>
            <a:ext cx="7772400" cy="1391854"/>
          </a:xfrm>
        </p:spPr>
        <p:txBody>
          <a:bodyPr>
            <a:noAutofit/>
          </a:bodyPr>
          <a:lstStyle/>
          <a:p>
            <a:r>
              <a:rPr lang="en-US" sz="11500" b="1" dirty="0"/>
              <a:t>Warnings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45780"/>
            <a:ext cx="6858000" cy="1655762"/>
          </a:xfrm>
        </p:spPr>
        <p:txBody>
          <a:bodyPr>
            <a:noAutofit/>
          </a:bodyPr>
          <a:lstStyle/>
          <a:p>
            <a:r>
              <a:rPr lang="en-US" sz="5400" dirty="0"/>
              <a:t>From</a:t>
            </a:r>
            <a:endParaRPr lang="en-US" sz="6000" dirty="0"/>
          </a:p>
          <a:p>
            <a:r>
              <a:rPr lang="en-US" sz="6600" b="1" dirty="0"/>
              <a:t>Hebrews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9149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224"/>
            <a:ext cx="7886700" cy="93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Warnings From Hebrews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29" y="1073888"/>
            <a:ext cx="8734645" cy="5465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Drifting</a:t>
            </a:r>
            <a:r>
              <a:rPr lang="en-US" sz="4400" dirty="0"/>
              <a:t> </a:t>
            </a:r>
            <a:r>
              <a:rPr lang="en-US" sz="4000" dirty="0"/>
              <a:t>– Hebrews 2:1-4</a:t>
            </a:r>
            <a:endParaRPr lang="en-US" sz="4400" dirty="0"/>
          </a:p>
          <a:p>
            <a:pPr lvl="1">
              <a:lnSpc>
                <a:spcPct val="100000"/>
              </a:lnSpc>
            </a:pPr>
            <a:r>
              <a:rPr lang="en-US" sz="3600" dirty="0"/>
              <a:t>1Thessalonians 5:19-22; 1Timothy 4:13-16</a:t>
            </a:r>
          </a:p>
        </p:txBody>
      </p:sp>
    </p:spTree>
    <p:extLst>
      <p:ext uri="{BB962C8B-B14F-4D97-AF65-F5344CB8AC3E}">
        <p14:creationId xmlns:p14="http://schemas.microsoft.com/office/powerpoint/2010/main" val="20255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224"/>
            <a:ext cx="7886700" cy="93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Warnings From Hebrews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29" y="1073888"/>
            <a:ext cx="8537943" cy="5465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Drifting</a:t>
            </a:r>
            <a:r>
              <a:rPr lang="en-US" sz="4400" dirty="0"/>
              <a:t> </a:t>
            </a:r>
            <a:r>
              <a:rPr lang="en-US" sz="4000" dirty="0"/>
              <a:t>– Hebrews 2:1-4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Deceit</a:t>
            </a:r>
            <a:r>
              <a:rPr lang="en-US" sz="4400" dirty="0"/>
              <a:t> </a:t>
            </a:r>
            <a:r>
              <a:rPr lang="en-US" sz="4000" dirty="0"/>
              <a:t>– Hebrews 3:12-15</a:t>
            </a:r>
            <a:endParaRPr lang="en-US" sz="4400" dirty="0"/>
          </a:p>
          <a:p>
            <a:pPr lvl="1">
              <a:lnSpc>
                <a:spcPct val="100000"/>
              </a:lnSpc>
            </a:pPr>
            <a:r>
              <a:rPr lang="en-US" sz="3600" dirty="0"/>
              <a:t>1John 4:1-3</a:t>
            </a:r>
          </a:p>
        </p:txBody>
      </p:sp>
    </p:spTree>
    <p:extLst>
      <p:ext uri="{BB962C8B-B14F-4D97-AF65-F5344CB8AC3E}">
        <p14:creationId xmlns:p14="http://schemas.microsoft.com/office/powerpoint/2010/main" val="309160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224"/>
            <a:ext cx="7886700" cy="93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Warnings From Hebrews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29" y="1073888"/>
            <a:ext cx="8537943" cy="5465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Drifting</a:t>
            </a:r>
            <a:r>
              <a:rPr lang="en-US" sz="4400" dirty="0"/>
              <a:t> </a:t>
            </a:r>
            <a:r>
              <a:rPr lang="en-US" sz="4000" dirty="0"/>
              <a:t>– Hebrews 2:1-4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Deceit</a:t>
            </a:r>
            <a:r>
              <a:rPr lang="en-US" sz="4400" dirty="0"/>
              <a:t> </a:t>
            </a:r>
            <a:r>
              <a:rPr lang="en-US" sz="4000" dirty="0"/>
              <a:t>– Hebrews 3:12-15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Disobedience</a:t>
            </a:r>
            <a:r>
              <a:rPr lang="en-US" sz="4400" dirty="0"/>
              <a:t> </a:t>
            </a:r>
            <a:r>
              <a:rPr lang="en-US" sz="4000" dirty="0"/>
              <a:t>– Hebrews 4:11-13</a:t>
            </a:r>
            <a:endParaRPr lang="en-US" sz="4400" dirty="0"/>
          </a:p>
          <a:p>
            <a:pPr lvl="1">
              <a:lnSpc>
                <a:spcPct val="100000"/>
              </a:lnSpc>
            </a:pPr>
            <a:r>
              <a:rPr lang="en-US" sz="3600" dirty="0"/>
              <a:t>2Corinthians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161494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224"/>
            <a:ext cx="7886700" cy="93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Warnings From Hebrews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29" y="1073888"/>
            <a:ext cx="8537943" cy="5465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Drifting</a:t>
            </a:r>
            <a:r>
              <a:rPr lang="en-US" sz="4400" dirty="0"/>
              <a:t> </a:t>
            </a:r>
            <a:r>
              <a:rPr lang="en-US" sz="4000" dirty="0"/>
              <a:t>– Hebrews 2:1-4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Deceit</a:t>
            </a:r>
            <a:r>
              <a:rPr lang="en-US" sz="4400" dirty="0"/>
              <a:t> </a:t>
            </a:r>
            <a:r>
              <a:rPr lang="en-US" sz="4000" dirty="0"/>
              <a:t>– Hebrews 3:12-15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Disobedience</a:t>
            </a:r>
            <a:r>
              <a:rPr lang="en-US" sz="4400" dirty="0"/>
              <a:t> </a:t>
            </a:r>
            <a:r>
              <a:rPr lang="en-US" sz="4000" dirty="0"/>
              <a:t>– Hebrews 4:11-13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Dullness</a:t>
            </a:r>
            <a:r>
              <a:rPr lang="en-US" sz="4400" dirty="0"/>
              <a:t> </a:t>
            </a:r>
            <a:r>
              <a:rPr lang="en-US" sz="4000" dirty="0"/>
              <a:t>– Hebrews 5:11-6:6</a:t>
            </a:r>
            <a:endParaRPr lang="en-US" sz="4400" dirty="0"/>
          </a:p>
          <a:p>
            <a:pPr lvl="1">
              <a:lnSpc>
                <a:spcPct val="100000"/>
              </a:lnSpc>
            </a:pPr>
            <a:r>
              <a:rPr lang="en-US" sz="3600" dirty="0"/>
              <a:t>2Peter 1:10-11; 3:17-18</a:t>
            </a:r>
          </a:p>
        </p:txBody>
      </p:sp>
    </p:spTree>
    <p:extLst>
      <p:ext uri="{BB962C8B-B14F-4D97-AF65-F5344CB8AC3E}">
        <p14:creationId xmlns:p14="http://schemas.microsoft.com/office/powerpoint/2010/main" val="356395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224"/>
            <a:ext cx="7886700" cy="93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Warnings From Hebrews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29" y="1073888"/>
            <a:ext cx="8537943" cy="5465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Drifting</a:t>
            </a:r>
            <a:r>
              <a:rPr lang="en-US" sz="4400" dirty="0"/>
              <a:t> </a:t>
            </a:r>
            <a:r>
              <a:rPr lang="en-US" sz="4000" dirty="0"/>
              <a:t>– Hebrews 2:1-4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Deceit</a:t>
            </a:r>
            <a:r>
              <a:rPr lang="en-US" sz="4400" dirty="0"/>
              <a:t> </a:t>
            </a:r>
            <a:r>
              <a:rPr lang="en-US" sz="4000" dirty="0"/>
              <a:t>– Hebrews 3:12-15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Disobedience</a:t>
            </a:r>
            <a:r>
              <a:rPr lang="en-US" sz="4400" dirty="0"/>
              <a:t> </a:t>
            </a:r>
            <a:r>
              <a:rPr lang="en-US" sz="4000" dirty="0"/>
              <a:t>– Hebrews 4:11-13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Dullness</a:t>
            </a:r>
            <a:r>
              <a:rPr lang="en-US" sz="4400" dirty="0"/>
              <a:t> </a:t>
            </a:r>
            <a:r>
              <a:rPr lang="en-US" sz="4000" dirty="0"/>
              <a:t>– Hebrews 5:11-6:6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Despising</a:t>
            </a:r>
            <a:r>
              <a:rPr lang="en-US" sz="4400" dirty="0"/>
              <a:t> </a:t>
            </a:r>
            <a:r>
              <a:rPr lang="en-US" sz="4000" dirty="0"/>
              <a:t>– Hebrews 10:26-39</a:t>
            </a:r>
            <a:endParaRPr lang="en-US" sz="4400" dirty="0"/>
          </a:p>
          <a:p>
            <a:pPr lvl="1">
              <a:lnSpc>
                <a:spcPct val="100000"/>
              </a:lnSpc>
            </a:pPr>
            <a:r>
              <a:rPr lang="en-US" sz="3600" dirty="0"/>
              <a:t>1Corinthians 9:25-27</a:t>
            </a:r>
          </a:p>
        </p:txBody>
      </p:sp>
    </p:spTree>
    <p:extLst>
      <p:ext uri="{BB962C8B-B14F-4D97-AF65-F5344CB8AC3E}">
        <p14:creationId xmlns:p14="http://schemas.microsoft.com/office/powerpoint/2010/main" val="14017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224"/>
            <a:ext cx="7886700" cy="93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Warnings From Hebrews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29" y="1073888"/>
            <a:ext cx="8537943" cy="54651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Drifting</a:t>
            </a:r>
            <a:r>
              <a:rPr lang="en-US" sz="4400" dirty="0"/>
              <a:t> </a:t>
            </a:r>
            <a:r>
              <a:rPr lang="en-US" sz="4000" dirty="0"/>
              <a:t>– Hebrews 2:1-4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Deceit</a:t>
            </a:r>
            <a:r>
              <a:rPr lang="en-US" sz="4400" dirty="0"/>
              <a:t> </a:t>
            </a:r>
            <a:r>
              <a:rPr lang="en-US" sz="4000" dirty="0"/>
              <a:t>– Hebrews 3:12-15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Disobedience</a:t>
            </a:r>
            <a:r>
              <a:rPr lang="en-US" sz="4400" dirty="0"/>
              <a:t> </a:t>
            </a:r>
            <a:r>
              <a:rPr lang="en-US" sz="4000" dirty="0"/>
              <a:t>– Hebrews 4:11-13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Dullness</a:t>
            </a:r>
            <a:r>
              <a:rPr lang="en-US" sz="4400" dirty="0"/>
              <a:t> </a:t>
            </a:r>
            <a:r>
              <a:rPr lang="en-US" sz="4000" dirty="0"/>
              <a:t>– Hebrews 5:11-6:6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Despising</a:t>
            </a:r>
            <a:r>
              <a:rPr lang="en-US" sz="4400" dirty="0"/>
              <a:t> </a:t>
            </a:r>
            <a:r>
              <a:rPr lang="en-US" sz="4000" dirty="0"/>
              <a:t>– Hebrews 10:26-39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sz="4400" b="1" dirty="0"/>
              <a:t>Defiled</a:t>
            </a:r>
            <a:r>
              <a:rPr lang="en-US" sz="4400" dirty="0"/>
              <a:t> </a:t>
            </a:r>
            <a:r>
              <a:rPr lang="en-US" sz="4000" dirty="0"/>
              <a:t>– Hebrews 12:14-29</a:t>
            </a:r>
            <a:endParaRPr lang="en-US" sz="4400" dirty="0"/>
          </a:p>
          <a:p>
            <a:pPr lvl="1">
              <a:lnSpc>
                <a:spcPct val="100000"/>
              </a:lnSpc>
            </a:pPr>
            <a:r>
              <a:rPr lang="en-US" sz="3600" dirty="0"/>
              <a:t>Acts 4:8-12</a:t>
            </a:r>
          </a:p>
        </p:txBody>
      </p:sp>
    </p:spTree>
    <p:extLst>
      <p:ext uri="{BB962C8B-B14F-4D97-AF65-F5344CB8AC3E}">
        <p14:creationId xmlns:p14="http://schemas.microsoft.com/office/powerpoint/2010/main" val="369421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845824" y="512379"/>
            <a:ext cx="7452354" cy="5833241"/>
          </a:xfrm>
          <a:prstGeom prst="triangle">
            <a:avLst/>
          </a:prstGeom>
          <a:solidFill>
            <a:schemeClr val="accent4"/>
          </a:solidFill>
          <a:ln w="1270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894"/>
            <a:ext cx="7772400" cy="2751319"/>
          </a:xfrm>
        </p:spPr>
        <p:txBody>
          <a:bodyPr anchor="ctr">
            <a:noAutofit/>
          </a:bodyPr>
          <a:lstStyle/>
          <a:p>
            <a:r>
              <a:rPr lang="en-US" sz="13800" b="1" dirty="0"/>
              <a:t>Listen</a:t>
            </a:r>
          </a:p>
        </p:txBody>
      </p:sp>
    </p:spTree>
    <p:extLst>
      <p:ext uri="{BB962C8B-B14F-4D97-AF65-F5344CB8AC3E}">
        <p14:creationId xmlns:p14="http://schemas.microsoft.com/office/powerpoint/2010/main" val="85861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123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Warnings</vt:lpstr>
      <vt:lpstr>Warnings From Hebrews</vt:lpstr>
      <vt:lpstr>Warnings From Hebrews</vt:lpstr>
      <vt:lpstr>Warnings From Hebrews</vt:lpstr>
      <vt:lpstr>Warnings From Hebrews</vt:lpstr>
      <vt:lpstr>Warnings From Hebrews</vt:lpstr>
      <vt:lpstr>Warnings From Hebrews</vt:lpstr>
      <vt:lpstr>Listen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Warnings</dc:title>
  <dc:creator>Dan Henderson</dc:creator>
  <cp:lastModifiedBy>Dan Henderson</cp:lastModifiedBy>
  <cp:revision>5</cp:revision>
  <dcterms:created xsi:type="dcterms:W3CDTF">2016-03-06T19:31:05Z</dcterms:created>
  <dcterms:modified xsi:type="dcterms:W3CDTF">2016-03-06T22:15:02Z</dcterms:modified>
</cp:coreProperties>
</file>