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7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3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21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9274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26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35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0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61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1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0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2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7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5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6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7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E203170-607A-4BE1-9244-7E372D86443A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D30963F-8366-42FB-A249-9B5A28D3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83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God as Our Father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Luke 11:1-4</a:t>
            </a:r>
          </a:p>
        </p:txBody>
      </p:sp>
    </p:spTree>
    <p:extLst>
      <p:ext uri="{BB962C8B-B14F-4D97-AF65-F5344CB8AC3E}">
        <p14:creationId xmlns:p14="http://schemas.microsoft.com/office/powerpoint/2010/main" val="3046157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God as Our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7480459" cy="4058751"/>
          </a:xfrm>
        </p:spPr>
        <p:txBody>
          <a:bodyPr>
            <a:normAutofit/>
          </a:bodyPr>
          <a:lstStyle/>
          <a:p>
            <a:r>
              <a:rPr lang="en-US" sz="4000" dirty="0"/>
              <a:t>His Holiness</a:t>
            </a:r>
          </a:p>
          <a:p>
            <a:pPr lvl="1"/>
            <a:r>
              <a:rPr lang="en-US" sz="3200" dirty="0"/>
              <a:t>Isaiah 6:3; Revelation 4:8; James 1:13; Habakkuk 1:13; Psalms 5:5; 99:5; 1Peter 1:14-16; 2Peter 1:2-4</a:t>
            </a:r>
          </a:p>
        </p:txBody>
      </p:sp>
    </p:spTree>
    <p:extLst>
      <p:ext uri="{BB962C8B-B14F-4D97-AF65-F5344CB8AC3E}">
        <p14:creationId xmlns:p14="http://schemas.microsoft.com/office/powerpoint/2010/main" val="3475421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God as Our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7927026" cy="4058751"/>
          </a:xfrm>
        </p:spPr>
        <p:txBody>
          <a:bodyPr>
            <a:normAutofit/>
          </a:bodyPr>
          <a:lstStyle/>
          <a:p>
            <a:r>
              <a:rPr lang="en-US" sz="4000" dirty="0"/>
              <a:t>His Holiness</a:t>
            </a:r>
          </a:p>
          <a:p>
            <a:pPr algn="ctr"/>
            <a:r>
              <a:rPr lang="en-US" sz="4000" dirty="0"/>
              <a:t>His Love</a:t>
            </a:r>
          </a:p>
          <a:p>
            <a:pPr lvl="1" algn="ctr"/>
            <a:r>
              <a:rPr lang="en-US" sz="3200" dirty="0"/>
              <a:t>1John 4; John 3:16; 15:9; Romans 5:7-8; John 16:27; 1John 3:1; 1:9; Romans 8:28; Matthew 6:33; Hebrews 12:6</a:t>
            </a:r>
          </a:p>
        </p:txBody>
      </p:sp>
    </p:spTree>
    <p:extLst>
      <p:ext uri="{BB962C8B-B14F-4D97-AF65-F5344CB8AC3E}">
        <p14:creationId xmlns:p14="http://schemas.microsoft.com/office/powerpoint/2010/main" val="16421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God as Our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7927026" cy="4058751"/>
          </a:xfrm>
        </p:spPr>
        <p:txBody>
          <a:bodyPr>
            <a:normAutofit/>
          </a:bodyPr>
          <a:lstStyle/>
          <a:p>
            <a:r>
              <a:rPr lang="en-US" sz="4000" dirty="0"/>
              <a:t>His Holiness</a:t>
            </a:r>
          </a:p>
          <a:p>
            <a:pPr algn="ctr"/>
            <a:r>
              <a:rPr lang="en-US" sz="4000" dirty="0"/>
              <a:t>His Love</a:t>
            </a:r>
          </a:p>
          <a:p>
            <a:pPr algn="r"/>
            <a:r>
              <a:rPr lang="en-US" sz="4000" dirty="0"/>
              <a:t>His Mercy</a:t>
            </a:r>
          </a:p>
          <a:p>
            <a:pPr lvl="1" algn="r"/>
            <a:r>
              <a:rPr lang="en-US" sz="3200" dirty="0"/>
              <a:t>Ephesians 2:4-7; 2Peter 3:9</a:t>
            </a:r>
          </a:p>
        </p:txBody>
      </p:sp>
    </p:spTree>
    <p:extLst>
      <p:ext uri="{BB962C8B-B14F-4D97-AF65-F5344CB8AC3E}">
        <p14:creationId xmlns:p14="http://schemas.microsoft.com/office/powerpoint/2010/main" val="2516855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God as Our Father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7927026" cy="4058751"/>
          </a:xfrm>
        </p:spPr>
        <p:txBody>
          <a:bodyPr anchor="ctr">
            <a:normAutofit/>
          </a:bodyPr>
          <a:lstStyle/>
          <a:p>
            <a:pPr marL="36900" indent="0"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5400" dirty="0"/>
              <a:t>Holiness</a:t>
            </a:r>
          </a:p>
          <a:p>
            <a:pPr marL="36900" indent="0" algn="ctr"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5400" dirty="0"/>
              <a:t>Love</a:t>
            </a:r>
          </a:p>
          <a:p>
            <a:pPr marL="36900" indent="0" algn="r">
              <a:spcBef>
                <a:spcPts val="0"/>
              </a:spcBef>
              <a:spcAft>
                <a:spcPts val="3000"/>
              </a:spcAft>
              <a:buNone/>
            </a:pPr>
            <a:r>
              <a:rPr lang="en-US" sz="5400" dirty="0"/>
              <a:t>Mercy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54944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14</TotalTime>
  <Words>91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Trebuchet MS</vt:lpstr>
      <vt:lpstr>Wingdings 2</vt:lpstr>
      <vt:lpstr>Slate</vt:lpstr>
      <vt:lpstr>God as Our Father</vt:lpstr>
      <vt:lpstr>God as Our Father</vt:lpstr>
      <vt:lpstr>God as Our Father</vt:lpstr>
      <vt:lpstr>God as Our Father</vt:lpstr>
      <vt:lpstr>God as Our Father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as Our Father</dc:title>
  <dc:creator>Dan Henderson</dc:creator>
  <cp:lastModifiedBy>Dan Henderson</cp:lastModifiedBy>
  <cp:revision>2</cp:revision>
  <dcterms:created xsi:type="dcterms:W3CDTF">2016-04-10T20:32:23Z</dcterms:created>
  <dcterms:modified xsi:type="dcterms:W3CDTF">2016-04-10T20:47:15Z</dcterms:modified>
</cp:coreProperties>
</file>