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74" r:id="rId4"/>
    <p:sldId id="273" r:id="rId5"/>
    <p:sldId id="272" r:id="rId6"/>
    <p:sldId id="257" r:id="rId7"/>
    <p:sldId id="259" r:id="rId8"/>
    <p:sldId id="275" r:id="rId9"/>
    <p:sldId id="260" r:id="rId10"/>
    <p:sldId id="261" r:id="rId11"/>
    <p:sldId id="276" r:id="rId12"/>
    <p:sldId id="262" r:id="rId13"/>
    <p:sldId id="277" r:id="rId14"/>
    <p:sldId id="264" r:id="rId15"/>
    <p:sldId id="266" r:id="rId16"/>
    <p:sldId id="271" r:id="rId17"/>
    <p:sldId id="269"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49" autoAdjust="0"/>
  </p:normalViewPr>
  <p:slideViewPr>
    <p:cSldViewPr>
      <p:cViewPr varScale="1">
        <p:scale>
          <a:sx n="70" d="100"/>
          <a:sy n="70" d="100"/>
        </p:scale>
        <p:origin x="24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0D47370-2B06-4040-B080-C859F5AA2D5E}" type="datetimeFigureOut">
              <a:rPr lang="en-US"/>
              <a:pPr>
                <a:defRPr/>
              </a:pPr>
              <a:t>5/14/2016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BC80480-6FE1-42EC-9F1E-8615D4A3A2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b="1" cap="small" dirty="0"/>
              <a:t>All Seeing Eye</a:t>
            </a:r>
            <a:br>
              <a:rPr lang="en-US" b="1" cap="small" dirty="0"/>
            </a:br>
            <a:r>
              <a:rPr lang="en-US" b="1" i="1" cap="none" baseline="0" dirty="0"/>
              <a:t>Psalms 139:1-12 </a:t>
            </a:r>
            <a:r>
              <a:rPr lang="en-US" i="1" cap="none" baseline="0" dirty="0"/>
              <a:t>O Lord, you have searched me and known me! You know when I sit down and when I rise up; you discern my thoughts from afar. You search out my path and my lying down and are acquainted with all my ways. Even before a word is on my tongue, behold, O Lord, you know it altogether. You hem me in, behind and before, and lay your hand upon me. Such knowledge is too wonderful for me; it is high; I cannot attain it.</a:t>
            </a:r>
            <a:endParaRPr lang="en-US" b="1" cap="none" baseline="0" dirty="0"/>
          </a:p>
          <a:p>
            <a:pPr fontAlgn="auto">
              <a:spcBef>
                <a:spcPts val="0"/>
              </a:spcBef>
              <a:spcAft>
                <a:spcPts val="0"/>
              </a:spcAft>
              <a:defRPr/>
            </a:pPr>
            <a:r>
              <a:rPr lang="en-US" i="1" dirty="0"/>
              <a:t>Where shall I go from your Spirit? Or where shall I flee from your presence?</a:t>
            </a:r>
          </a:p>
          <a:p>
            <a:pPr fontAlgn="auto">
              <a:spcBef>
                <a:spcPts val="0"/>
              </a:spcBef>
              <a:spcAft>
                <a:spcPts val="0"/>
              </a:spcAft>
              <a:defRPr/>
            </a:pPr>
            <a:r>
              <a:rPr lang="en-US" i="1" dirty="0"/>
              <a:t>If I ascend to heaven, you are there! If I make my bed in </a:t>
            </a:r>
            <a:r>
              <a:rPr lang="en-US" i="1" dirty="0" err="1"/>
              <a:t>Sheol</a:t>
            </a:r>
            <a:r>
              <a:rPr lang="en-US" i="1" dirty="0"/>
              <a:t>, you are there!</a:t>
            </a:r>
          </a:p>
          <a:p>
            <a:pPr fontAlgn="auto">
              <a:spcBef>
                <a:spcPts val="0"/>
              </a:spcBef>
              <a:spcAft>
                <a:spcPts val="0"/>
              </a:spcAft>
              <a:defRPr/>
            </a:pPr>
            <a:r>
              <a:rPr lang="en-US" i="1" dirty="0"/>
              <a:t>If I take the wings of the morning and dwell in the uttermost parts of the sea, even there your hand shall lead me, and your right hand shall hold me.</a:t>
            </a:r>
          </a:p>
          <a:p>
            <a:pPr fontAlgn="auto">
              <a:spcBef>
                <a:spcPts val="0"/>
              </a:spcBef>
              <a:spcAft>
                <a:spcPts val="0"/>
              </a:spcAft>
              <a:defRPr/>
            </a:pPr>
            <a:r>
              <a:rPr lang="en-US" i="1" dirty="0"/>
              <a:t>If I say, "Surely the darkness shall cover me, and the light about me be night," even the darkness is not dark to you; the night is bright as the day, for darkness is as light with you.</a:t>
            </a:r>
          </a:p>
          <a:p>
            <a:pPr fontAlgn="auto">
              <a:spcBef>
                <a:spcPts val="0"/>
              </a:spcBef>
              <a:spcAft>
                <a:spcPts val="0"/>
              </a:spcAft>
              <a:defRPr/>
            </a:pPr>
            <a:r>
              <a:rPr lang="en-US" b="1" i="1" dirty="0"/>
              <a:t>Proverbs 15:3</a:t>
            </a:r>
            <a:r>
              <a:rPr lang="en-US" i="1" dirty="0"/>
              <a:t> The eyes of the Lord are in every place, beholding the evil and the good.</a:t>
            </a:r>
            <a:br>
              <a:rPr lang="en-US" i="1" dirty="0"/>
            </a:br>
            <a:r>
              <a:rPr lang="en-US" b="1" i="1" dirty="0"/>
              <a:t>Hebrews 4:12-13</a:t>
            </a:r>
            <a:r>
              <a:rPr lang="en-US" i="1" dirty="0"/>
              <a:t>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CEA6EB-6F19-44A9-A057-90BAFC56EE4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Would You Be Embarrassed If</a:t>
            </a:r>
            <a:br>
              <a:rPr lang="en-US" b="1" cap="small" dirty="0"/>
            </a:br>
            <a:r>
              <a:rPr lang="en-US" cap="none" baseline="0" dirty="0"/>
              <a:t>Someone knew what you think about?</a:t>
            </a:r>
            <a:br>
              <a:rPr lang="en-US" cap="none" baseline="0" dirty="0"/>
            </a:br>
            <a:r>
              <a:rPr lang="en-US" b="1" i="1" cap="none" baseline="0" dirty="0"/>
              <a:t>Philippians 4:8</a:t>
            </a:r>
            <a:r>
              <a:rPr lang="en-US" i="1" cap="none" baseline="0" dirty="0"/>
              <a:t> </a:t>
            </a:r>
            <a:br>
              <a:rPr lang="en-US" i="1" cap="none" baseline="0" dirty="0"/>
            </a:br>
            <a:r>
              <a:rPr lang="en-US" cap="none" baseline="0" dirty="0"/>
              <a:t>Command ruling what is watched, read, listened to</a:t>
            </a:r>
            <a:br>
              <a:rPr lang="en-US" cap="none" baseline="0" dirty="0"/>
            </a:br>
            <a:r>
              <a:rPr lang="en-US" b="1" i="1" cap="none" baseline="0" dirty="0"/>
              <a:t>Matthew 15:17-19</a:t>
            </a:r>
            <a:r>
              <a:rPr lang="en-US" i="1" cap="none" baseline="0" dirty="0"/>
              <a:t> </a:t>
            </a:r>
            <a:br>
              <a:rPr lang="en-US" i="1" cap="none" baseline="0" dirty="0"/>
            </a:br>
            <a:r>
              <a:rPr lang="en-US" cap="none" baseline="0" dirty="0"/>
              <a:t>Sins are first in the heart</a:t>
            </a:r>
            <a:br>
              <a:rPr lang="en-US" cap="none" baseline="0" dirty="0"/>
            </a:br>
            <a:endParaRPr lang="en-US" b="1" cap="none" baseline="0" dirty="0"/>
          </a:p>
          <a:p>
            <a:pPr fontAlgn="auto">
              <a:spcBef>
                <a:spcPts val="0"/>
              </a:spcBef>
              <a:spcAft>
                <a:spcPts val="0"/>
              </a:spcAft>
              <a:defRPr/>
            </a:pPr>
            <a:endParaRPr lang="en-US" dirty="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CB58B9-AE76-4797-9B44-01F342CA6BEB}"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Others knew what you said about them?</a:t>
            </a:r>
            <a:br>
              <a:rPr lang="en-US"/>
            </a:br>
            <a:r>
              <a:rPr lang="en-US" i="1"/>
              <a:t>James 1:19 Know this, my beloved brothers: let every person be quick to hear, slow to speak, slow to anger;</a:t>
            </a:r>
            <a:br>
              <a:rPr lang="en-US" i="1"/>
            </a:br>
            <a:r>
              <a:rPr lang="en-US" i="1"/>
              <a:t>1Peter 2:1 So put away all malice and all deceit and hypocrisy and envy and all slander.</a:t>
            </a:r>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2307B5-687F-4422-963E-6184752CDCEB}"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Others knew what you said about them?</a:t>
            </a:r>
            <a:br>
              <a:rPr lang="en-US"/>
            </a:br>
            <a:r>
              <a:rPr lang="en-US" i="1"/>
              <a:t>James 1:19 </a:t>
            </a:r>
          </a:p>
          <a:p>
            <a:pPr>
              <a:spcBef>
                <a:spcPct val="0"/>
              </a:spcBef>
            </a:pPr>
            <a:r>
              <a:rPr lang="en-US" i="1"/>
              <a:t>1Peter 2:1 So put away all malice and all deceit and hypocrisy and envy and all slander.</a:t>
            </a:r>
            <a:br>
              <a:rPr lang="en-US" i="1"/>
            </a:br>
            <a:endParaRPr lang="en-US"/>
          </a:p>
          <a:p>
            <a:pPr>
              <a:spcBef>
                <a:spcPct val="0"/>
              </a:spcBef>
            </a:pPr>
            <a:endParaRPr lang="en-US"/>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14079B-5294-4943-B321-2C1431A8483E}"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fontAlgn="auto">
              <a:spcBef>
                <a:spcPts val="0"/>
              </a:spcBef>
              <a:spcAft>
                <a:spcPts val="0"/>
              </a:spcAft>
              <a:defRPr/>
            </a:pPr>
            <a:r>
              <a:rPr lang="en-US" dirty="0"/>
              <a:t>About what goes on in your home? </a:t>
            </a:r>
            <a:br>
              <a:rPr lang="en-US" dirty="0"/>
            </a:br>
            <a:r>
              <a:rPr lang="en-US" b="1" i="1" dirty="0"/>
              <a:t>Ephesians 6:1-2</a:t>
            </a:r>
            <a:r>
              <a:rPr lang="en-US" i="1" dirty="0"/>
              <a:t> Children, obey your parents in the Lord, for this is right. "Honor your father and mother" (this is the first commandment with a promise),</a:t>
            </a:r>
            <a:br>
              <a:rPr lang="en-US" i="1" dirty="0"/>
            </a:br>
            <a:r>
              <a:rPr lang="en-US" dirty="0"/>
              <a:t>Children-what is your attitude toward your parents?</a:t>
            </a:r>
          </a:p>
          <a:p>
            <a:pPr fontAlgn="auto">
              <a:spcBef>
                <a:spcPts val="0"/>
              </a:spcBef>
              <a:spcAft>
                <a:spcPts val="0"/>
              </a:spcAft>
              <a:defRPr/>
            </a:pPr>
            <a:r>
              <a:rPr lang="en-US" dirty="0"/>
              <a:t>Do you throw fits, talk back and act disrespectful?</a:t>
            </a:r>
            <a:br>
              <a:rPr lang="en-US" dirty="0"/>
            </a:br>
            <a:r>
              <a:rPr lang="en-US" b="1" i="1" dirty="0"/>
              <a:t>Ephesians 6:4</a:t>
            </a:r>
            <a:r>
              <a:rPr lang="en-US" i="1" dirty="0"/>
              <a:t> Fathers, do not provoke your children to anger, but bring them up in the discipline and instruction of the Lord.</a:t>
            </a:r>
            <a:br>
              <a:rPr lang="en-US" i="1" dirty="0"/>
            </a:br>
            <a:r>
              <a:rPr lang="en-US" dirty="0"/>
              <a:t>Fathers- Are you a tyrant? Dictator?</a:t>
            </a:r>
          </a:p>
          <a:p>
            <a:pPr fontAlgn="auto">
              <a:spcBef>
                <a:spcPts val="0"/>
              </a:spcBef>
              <a:spcAft>
                <a:spcPts val="0"/>
              </a:spcAft>
              <a:defRPr/>
            </a:pPr>
            <a:r>
              <a:rPr lang="en-US" dirty="0"/>
              <a:t>Or do you care about the others in your family &amp; leading them in the ways of righteousness?</a:t>
            </a:r>
          </a:p>
          <a:p>
            <a:pPr fontAlgn="auto">
              <a:spcBef>
                <a:spcPts val="0"/>
              </a:spcBef>
              <a:spcAft>
                <a:spcPts val="0"/>
              </a:spcAft>
              <a:defRPr/>
            </a:pPr>
            <a:r>
              <a:rPr lang="en-US" dirty="0"/>
              <a:t>Or do you want to have everything your way?</a:t>
            </a:r>
          </a:p>
          <a:p>
            <a:pPr fontAlgn="auto">
              <a:spcBef>
                <a:spcPts val="0"/>
              </a:spcBef>
              <a:spcAft>
                <a:spcPts val="0"/>
              </a:spcAft>
              <a:defRPr/>
            </a:pPr>
            <a:r>
              <a:rPr lang="en-US" dirty="0"/>
              <a:t>Authority given is not to make things "my" way-- not to be abusing.</a:t>
            </a:r>
            <a:br>
              <a:rPr lang="en-US" dirty="0"/>
            </a:br>
            <a:r>
              <a:rPr lang="en-US" b="1" i="1" dirty="0"/>
              <a:t>Ephesians 5:22</a:t>
            </a:r>
            <a:r>
              <a:rPr lang="en-US" i="1" dirty="0"/>
              <a:t> Wives, submit to your own husbands, as to the Lord.</a:t>
            </a:r>
            <a:br>
              <a:rPr lang="en-US" i="1" dirty="0"/>
            </a:br>
            <a:r>
              <a:rPr lang="en-US" dirty="0"/>
              <a:t>Wives-would you be embarrassed if someone knew what your attitude was toward your husband and your attitude toward submission?</a:t>
            </a:r>
          </a:p>
          <a:p>
            <a:pPr fontAlgn="auto">
              <a:spcBef>
                <a:spcPts val="0"/>
              </a:spcBef>
              <a:spcAft>
                <a:spcPts val="0"/>
              </a:spcAft>
              <a:defRPr/>
            </a:pPr>
            <a:r>
              <a:rPr lang="en-US" dirty="0"/>
              <a:t>This says "as unto the Lord". Do you count the Lord as nothing?</a:t>
            </a:r>
            <a:br>
              <a:rPr lang="en-US" dirty="0"/>
            </a:br>
            <a:r>
              <a:rPr lang="en-US" b="1" i="1" dirty="0"/>
              <a:t>Ephesians 5:25</a:t>
            </a:r>
            <a:r>
              <a:rPr lang="en-US" i="1" dirty="0"/>
              <a:t> Husbands, love your wives, as Christ loved the church and gave himself up for her,</a:t>
            </a:r>
            <a:br>
              <a:rPr lang="en-US" i="1" dirty="0"/>
            </a:br>
            <a:r>
              <a:rPr lang="en-US" dirty="0"/>
              <a:t>Husbands- are to love wives even as Christ loved the church.</a:t>
            </a:r>
          </a:p>
          <a:p>
            <a:pPr fontAlgn="auto">
              <a:spcBef>
                <a:spcPts val="0"/>
              </a:spcBef>
              <a:spcAft>
                <a:spcPts val="0"/>
              </a:spcAft>
              <a:defRPr/>
            </a:pPr>
            <a:r>
              <a:rPr lang="en-US" dirty="0"/>
              <a:t>This means you want what's best for them. That you are willing to sacrifice so that others can have needs and wants before yourself, showing that you really do love them.</a:t>
            </a:r>
          </a:p>
          <a:p>
            <a:pPr fontAlgn="auto">
              <a:spcBef>
                <a:spcPts val="0"/>
              </a:spcBef>
              <a:spcAft>
                <a:spcPts val="0"/>
              </a:spcAft>
              <a:defRPr/>
            </a:pPr>
            <a:r>
              <a:rPr lang="en-US" dirty="0"/>
              <a:t>Would you be embarrassed if others knew what you spent your money on or what you do with your time when no one else was around?</a:t>
            </a:r>
          </a:p>
          <a:p>
            <a:pPr fontAlgn="auto">
              <a:spcBef>
                <a:spcPts val="0"/>
              </a:spcBef>
              <a:spcAft>
                <a:spcPts val="0"/>
              </a:spcAft>
              <a:defRPr/>
            </a:pPr>
            <a:r>
              <a:rPr lang="en-US" dirty="0"/>
              <a:t>Would you be embarrassed for others to know that you avoided doing things with your family?</a:t>
            </a:r>
          </a:p>
          <a:p>
            <a:pPr fontAlgn="auto">
              <a:spcBef>
                <a:spcPts val="0"/>
              </a:spcBef>
              <a:spcAft>
                <a:spcPts val="0"/>
              </a:spcAft>
              <a:defRPr/>
            </a:pPr>
            <a:r>
              <a:rPr lang="en-US" dirty="0"/>
              <a:t>Would you, as Christ, be willing to sacrifice? Starting today? </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Husbands- Do you love your wife as yourself?</a:t>
            </a:r>
          </a:p>
          <a:p>
            <a:pPr fontAlgn="auto">
              <a:spcBef>
                <a:spcPts val="0"/>
              </a:spcBef>
              <a:spcAft>
                <a:spcPts val="0"/>
              </a:spcAft>
              <a:defRPr/>
            </a:pPr>
            <a:r>
              <a:rPr lang="en-US" dirty="0"/>
              <a:t>Not purposely hurting others?</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Wives- Do you "look up" to your husband?</a:t>
            </a:r>
            <a:br>
              <a:rPr lang="en-US" dirty="0"/>
            </a:br>
            <a:endParaRPr lang="en-US" dirty="0"/>
          </a:p>
          <a:p>
            <a:pPr fontAlgn="auto">
              <a:spcBef>
                <a:spcPts val="0"/>
              </a:spcBef>
              <a:spcAft>
                <a:spcPts val="0"/>
              </a:spcAft>
              <a:defRPr/>
            </a:pPr>
            <a:endParaRPr lang="en-US" dirty="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323C73-CA96-46EC-8BE1-D5C79C1571C8}"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fontAlgn="auto">
              <a:spcBef>
                <a:spcPts val="0"/>
              </a:spcBef>
              <a:spcAft>
                <a:spcPts val="0"/>
              </a:spcAft>
              <a:defRPr/>
            </a:pPr>
            <a:r>
              <a:rPr lang="en-US" dirty="0"/>
              <a:t>About what goes on in your home? </a:t>
            </a:r>
            <a:br>
              <a:rPr lang="en-US" dirty="0"/>
            </a:br>
            <a:r>
              <a:rPr lang="en-US" b="1" i="1" dirty="0"/>
              <a:t>Ephesians 6:1-2</a:t>
            </a:r>
            <a:r>
              <a:rPr lang="en-US" i="1" dirty="0"/>
              <a:t> </a:t>
            </a:r>
            <a:br>
              <a:rPr lang="en-US" i="1" dirty="0"/>
            </a:br>
            <a:r>
              <a:rPr lang="en-US" dirty="0"/>
              <a:t>Children-what is your attitude toward your parents?</a:t>
            </a:r>
          </a:p>
          <a:p>
            <a:pPr fontAlgn="auto">
              <a:spcBef>
                <a:spcPts val="0"/>
              </a:spcBef>
              <a:spcAft>
                <a:spcPts val="0"/>
              </a:spcAft>
              <a:defRPr/>
            </a:pPr>
            <a:r>
              <a:rPr lang="en-US" dirty="0"/>
              <a:t>Do you throw fits, talk back and act disrespectful?</a:t>
            </a:r>
            <a:br>
              <a:rPr lang="en-US" dirty="0"/>
            </a:br>
            <a:r>
              <a:rPr lang="en-US" b="1" i="1" dirty="0"/>
              <a:t>Ephesians 6:4</a:t>
            </a:r>
            <a:r>
              <a:rPr lang="en-US" i="1" dirty="0"/>
              <a:t> Fathers, do not provoke your children to anger, but bring them up in the discipline and instruction of the Lord.</a:t>
            </a:r>
            <a:br>
              <a:rPr lang="en-US" i="1" dirty="0"/>
            </a:br>
            <a:r>
              <a:rPr lang="en-US" dirty="0"/>
              <a:t>Fathers- Are you a tyrant? Dictator?</a:t>
            </a:r>
          </a:p>
          <a:p>
            <a:pPr fontAlgn="auto">
              <a:spcBef>
                <a:spcPts val="0"/>
              </a:spcBef>
              <a:spcAft>
                <a:spcPts val="0"/>
              </a:spcAft>
              <a:defRPr/>
            </a:pPr>
            <a:r>
              <a:rPr lang="en-US" dirty="0"/>
              <a:t>Or do you care about the others in your family &amp; leading them in the ways of righteousness?</a:t>
            </a:r>
          </a:p>
          <a:p>
            <a:pPr fontAlgn="auto">
              <a:spcBef>
                <a:spcPts val="0"/>
              </a:spcBef>
              <a:spcAft>
                <a:spcPts val="0"/>
              </a:spcAft>
              <a:defRPr/>
            </a:pPr>
            <a:r>
              <a:rPr lang="en-US" dirty="0"/>
              <a:t>Or do you want to have everything your way?</a:t>
            </a:r>
          </a:p>
          <a:p>
            <a:pPr fontAlgn="auto">
              <a:spcBef>
                <a:spcPts val="0"/>
              </a:spcBef>
              <a:spcAft>
                <a:spcPts val="0"/>
              </a:spcAft>
              <a:defRPr/>
            </a:pPr>
            <a:r>
              <a:rPr lang="en-US" dirty="0"/>
              <a:t>Authority given is not to make things "my" way-- not to be abusing.</a:t>
            </a:r>
            <a:br>
              <a:rPr lang="en-US" dirty="0"/>
            </a:br>
            <a:r>
              <a:rPr lang="en-US" b="1" i="1" dirty="0"/>
              <a:t>Ephesians 5:22</a:t>
            </a:r>
            <a:r>
              <a:rPr lang="en-US" i="1" dirty="0"/>
              <a:t> Wives, submit to your own husbands, as to the Lord.</a:t>
            </a:r>
            <a:br>
              <a:rPr lang="en-US" i="1" dirty="0"/>
            </a:br>
            <a:r>
              <a:rPr lang="en-US" dirty="0"/>
              <a:t>Wives-would you be embarrassed if someone knew what your attitude was toward your husband and your attitude toward submission?</a:t>
            </a:r>
          </a:p>
          <a:p>
            <a:pPr fontAlgn="auto">
              <a:spcBef>
                <a:spcPts val="0"/>
              </a:spcBef>
              <a:spcAft>
                <a:spcPts val="0"/>
              </a:spcAft>
              <a:defRPr/>
            </a:pPr>
            <a:r>
              <a:rPr lang="en-US" dirty="0"/>
              <a:t>This says "as unto the Lord". Do you count the Lord as nothing?</a:t>
            </a:r>
            <a:br>
              <a:rPr lang="en-US" dirty="0"/>
            </a:br>
            <a:r>
              <a:rPr lang="en-US" b="1" i="1" dirty="0"/>
              <a:t>Ephesians 5:25</a:t>
            </a:r>
            <a:r>
              <a:rPr lang="en-US" i="1" dirty="0"/>
              <a:t> Husbands, love your wives, as Christ loved the church and gave himself up for her,</a:t>
            </a:r>
            <a:br>
              <a:rPr lang="en-US" i="1" dirty="0"/>
            </a:br>
            <a:r>
              <a:rPr lang="en-US" dirty="0"/>
              <a:t>Husbands- are to love wives even as Christ loved the church.</a:t>
            </a:r>
          </a:p>
          <a:p>
            <a:pPr fontAlgn="auto">
              <a:spcBef>
                <a:spcPts val="0"/>
              </a:spcBef>
              <a:spcAft>
                <a:spcPts val="0"/>
              </a:spcAft>
              <a:defRPr/>
            </a:pPr>
            <a:r>
              <a:rPr lang="en-US" dirty="0"/>
              <a:t>This means you want what's best for them. That you are willing to sacrifice so that others can have needs and wants before yourself, showing that you really do love them.</a:t>
            </a:r>
          </a:p>
          <a:p>
            <a:pPr fontAlgn="auto">
              <a:spcBef>
                <a:spcPts val="0"/>
              </a:spcBef>
              <a:spcAft>
                <a:spcPts val="0"/>
              </a:spcAft>
              <a:defRPr/>
            </a:pPr>
            <a:r>
              <a:rPr lang="en-US" dirty="0"/>
              <a:t>Would you be embarrassed if others knew what you spent your money on or what you do with your time when no one else was around?</a:t>
            </a:r>
          </a:p>
          <a:p>
            <a:pPr fontAlgn="auto">
              <a:spcBef>
                <a:spcPts val="0"/>
              </a:spcBef>
              <a:spcAft>
                <a:spcPts val="0"/>
              </a:spcAft>
              <a:defRPr/>
            </a:pPr>
            <a:r>
              <a:rPr lang="en-US" dirty="0"/>
              <a:t>Would you be embarrassed for others to know that you avoided doing things with your family?</a:t>
            </a:r>
          </a:p>
          <a:p>
            <a:pPr fontAlgn="auto">
              <a:spcBef>
                <a:spcPts val="0"/>
              </a:spcBef>
              <a:spcAft>
                <a:spcPts val="0"/>
              </a:spcAft>
              <a:defRPr/>
            </a:pPr>
            <a:r>
              <a:rPr lang="en-US" dirty="0"/>
              <a:t>Would you, as Christ, be willing to sacrifice? Starting today? </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Husbands- Do you love your wife as yourself?</a:t>
            </a:r>
          </a:p>
          <a:p>
            <a:pPr fontAlgn="auto">
              <a:spcBef>
                <a:spcPts val="0"/>
              </a:spcBef>
              <a:spcAft>
                <a:spcPts val="0"/>
              </a:spcAft>
              <a:defRPr/>
            </a:pPr>
            <a:r>
              <a:rPr lang="en-US" dirty="0"/>
              <a:t>Not purposely hurting others?</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Wives- Do you "look up" to your husband?</a:t>
            </a:r>
            <a:br>
              <a:rPr lang="en-US" dirty="0"/>
            </a:br>
            <a:endParaRPr lang="en-US" dirty="0"/>
          </a:p>
          <a:p>
            <a:pPr fontAlgn="auto">
              <a:spcBef>
                <a:spcPts val="0"/>
              </a:spcBef>
              <a:spcAft>
                <a:spcPts val="0"/>
              </a:spcAft>
              <a:defRPr/>
            </a:pPr>
            <a:endParaRPr lang="en-US" dirty="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A495DA-29C0-4A4D-B125-EE015967E25D}"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fontAlgn="auto">
              <a:spcBef>
                <a:spcPts val="0"/>
              </a:spcBef>
              <a:spcAft>
                <a:spcPts val="0"/>
              </a:spcAft>
              <a:defRPr/>
            </a:pPr>
            <a:r>
              <a:rPr lang="en-US" dirty="0"/>
              <a:t>About what goes on in your home? </a:t>
            </a:r>
            <a:br>
              <a:rPr lang="en-US" dirty="0"/>
            </a:br>
            <a:r>
              <a:rPr lang="en-US" b="1" i="1" dirty="0"/>
              <a:t>Ephesians 6:1-2</a:t>
            </a:r>
            <a:r>
              <a:rPr lang="en-US" i="1" dirty="0"/>
              <a:t> </a:t>
            </a:r>
            <a:br>
              <a:rPr lang="en-US" i="1" dirty="0"/>
            </a:br>
            <a:r>
              <a:rPr lang="en-US" dirty="0"/>
              <a:t>Children-what is your attitude toward your parents?</a:t>
            </a:r>
          </a:p>
          <a:p>
            <a:pPr fontAlgn="auto">
              <a:spcBef>
                <a:spcPts val="0"/>
              </a:spcBef>
              <a:spcAft>
                <a:spcPts val="0"/>
              </a:spcAft>
              <a:defRPr/>
            </a:pPr>
            <a:r>
              <a:rPr lang="en-US" dirty="0"/>
              <a:t>Do you throw fits, talk back and act disrespectful?</a:t>
            </a:r>
            <a:br>
              <a:rPr lang="en-US" dirty="0"/>
            </a:br>
            <a:r>
              <a:rPr lang="en-US" b="1" i="1" dirty="0"/>
              <a:t>Ephesians 6:4</a:t>
            </a:r>
            <a:r>
              <a:rPr lang="en-US" i="1" dirty="0"/>
              <a:t> </a:t>
            </a:r>
            <a:br>
              <a:rPr lang="en-US" i="1" dirty="0"/>
            </a:br>
            <a:r>
              <a:rPr lang="en-US" dirty="0"/>
              <a:t>Fathers- Are you a tyrant? Dictator?</a:t>
            </a:r>
          </a:p>
          <a:p>
            <a:pPr fontAlgn="auto">
              <a:spcBef>
                <a:spcPts val="0"/>
              </a:spcBef>
              <a:spcAft>
                <a:spcPts val="0"/>
              </a:spcAft>
              <a:defRPr/>
            </a:pPr>
            <a:r>
              <a:rPr lang="en-US" dirty="0"/>
              <a:t>Or do you care about the others in your family &amp; leading them in the ways of righteousness?</a:t>
            </a:r>
          </a:p>
          <a:p>
            <a:pPr fontAlgn="auto">
              <a:spcBef>
                <a:spcPts val="0"/>
              </a:spcBef>
              <a:spcAft>
                <a:spcPts val="0"/>
              </a:spcAft>
              <a:defRPr/>
            </a:pPr>
            <a:r>
              <a:rPr lang="en-US" dirty="0"/>
              <a:t>Or do you want to have everything your way?</a:t>
            </a:r>
          </a:p>
          <a:p>
            <a:pPr fontAlgn="auto">
              <a:spcBef>
                <a:spcPts val="0"/>
              </a:spcBef>
              <a:spcAft>
                <a:spcPts val="0"/>
              </a:spcAft>
              <a:defRPr/>
            </a:pPr>
            <a:r>
              <a:rPr lang="en-US" dirty="0"/>
              <a:t>Authority given is not to make things "my" way-- not to be abusing.</a:t>
            </a:r>
            <a:br>
              <a:rPr lang="en-US" dirty="0"/>
            </a:br>
            <a:r>
              <a:rPr lang="en-US" b="1" i="1" dirty="0"/>
              <a:t>Ephesians 5:22</a:t>
            </a:r>
            <a:r>
              <a:rPr lang="en-US" i="1" dirty="0"/>
              <a:t> </a:t>
            </a:r>
            <a:br>
              <a:rPr lang="en-US" i="1" dirty="0"/>
            </a:br>
            <a:r>
              <a:rPr lang="en-US" dirty="0"/>
              <a:t>Wives-would you be embarrassed if someone knew what your attitude was toward your husband and your attitude toward submission?</a:t>
            </a:r>
          </a:p>
          <a:p>
            <a:pPr fontAlgn="auto">
              <a:spcBef>
                <a:spcPts val="0"/>
              </a:spcBef>
              <a:spcAft>
                <a:spcPts val="0"/>
              </a:spcAft>
              <a:defRPr/>
            </a:pPr>
            <a:r>
              <a:rPr lang="en-US" dirty="0"/>
              <a:t>This says "as unto the Lord". Do you count the Lord as nothing?</a:t>
            </a:r>
            <a:br>
              <a:rPr lang="en-US" dirty="0"/>
            </a:br>
            <a:r>
              <a:rPr lang="en-US" b="1" i="1" dirty="0"/>
              <a:t>Ephesians 5:25</a:t>
            </a:r>
            <a:r>
              <a:rPr lang="en-US" i="1" dirty="0"/>
              <a:t> Husbands, love your wives, as Christ loved the church and gave himself up for her,</a:t>
            </a:r>
            <a:br>
              <a:rPr lang="en-US" i="1" dirty="0"/>
            </a:br>
            <a:r>
              <a:rPr lang="en-US" dirty="0"/>
              <a:t>Husbands- are to love wives even as Christ loved the church.</a:t>
            </a:r>
          </a:p>
          <a:p>
            <a:pPr fontAlgn="auto">
              <a:spcBef>
                <a:spcPts val="0"/>
              </a:spcBef>
              <a:spcAft>
                <a:spcPts val="0"/>
              </a:spcAft>
              <a:defRPr/>
            </a:pPr>
            <a:r>
              <a:rPr lang="en-US" dirty="0"/>
              <a:t>This means you want what's best for them. That you are willing to sacrifice so that others can have needs and wants before yourself, showing that you really do love them.</a:t>
            </a:r>
          </a:p>
          <a:p>
            <a:pPr fontAlgn="auto">
              <a:spcBef>
                <a:spcPts val="0"/>
              </a:spcBef>
              <a:spcAft>
                <a:spcPts val="0"/>
              </a:spcAft>
              <a:defRPr/>
            </a:pPr>
            <a:r>
              <a:rPr lang="en-US" dirty="0"/>
              <a:t>Would you be embarrassed if others knew what you spent your money on or what you do with your time when no one else was around?</a:t>
            </a:r>
          </a:p>
          <a:p>
            <a:pPr fontAlgn="auto">
              <a:spcBef>
                <a:spcPts val="0"/>
              </a:spcBef>
              <a:spcAft>
                <a:spcPts val="0"/>
              </a:spcAft>
              <a:defRPr/>
            </a:pPr>
            <a:r>
              <a:rPr lang="en-US" dirty="0"/>
              <a:t>Would you be embarrassed for others to know that you avoided doing things with your family?</a:t>
            </a:r>
          </a:p>
          <a:p>
            <a:pPr fontAlgn="auto">
              <a:spcBef>
                <a:spcPts val="0"/>
              </a:spcBef>
              <a:spcAft>
                <a:spcPts val="0"/>
              </a:spcAft>
              <a:defRPr/>
            </a:pPr>
            <a:r>
              <a:rPr lang="en-US" dirty="0"/>
              <a:t>Would you, as Christ, be willing to sacrifice? Starting today? </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Husbands- Do you love your wife as yourself?</a:t>
            </a:r>
          </a:p>
          <a:p>
            <a:pPr fontAlgn="auto">
              <a:spcBef>
                <a:spcPts val="0"/>
              </a:spcBef>
              <a:spcAft>
                <a:spcPts val="0"/>
              </a:spcAft>
              <a:defRPr/>
            </a:pPr>
            <a:r>
              <a:rPr lang="en-US" dirty="0"/>
              <a:t>Not purposely hurting others?</a:t>
            </a:r>
            <a:br>
              <a:rPr lang="en-US" dirty="0"/>
            </a:br>
            <a:r>
              <a:rPr lang="en-US" b="1" i="1" dirty="0"/>
              <a:t>Ephesians 5:33</a:t>
            </a:r>
            <a:r>
              <a:rPr lang="en-US" i="1" dirty="0"/>
              <a:t> However, let each one of you love his wife as himself, and let the wife see that she respects her husband.</a:t>
            </a:r>
            <a:br>
              <a:rPr lang="en-US" i="1" dirty="0"/>
            </a:br>
            <a:r>
              <a:rPr lang="en-US" dirty="0"/>
              <a:t>Wives- Do you "look up" to your husband?</a:t>
            </a:r>
            <a:br>
              <a:rPr lang="en-US" dirty="0"/>
            </a:br>
            <a:endParaRPr lang="en-US" dirty="0"/>
          </a:p>
          <a:p>
            <a:pPr fontAlgn="auto">
              <a:spcBef>
                <a:spcPts val="0"/>
              </a:spcBef>
              <a:spcAft>
                <a:spcPts val="0"/>
              </a:spcAft>
              <a:defRPr/>
            </a:pPr>
            <a:endParaRPr lang="en-US" dirty="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3F0E14-2DCA-4CC0-A89B-BA2113FFDDC8}"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There Is Someone Who Sees And Knows</a:t>
            </a:r>
          </a:p>
          <a:p>
            <a:pPr fontAlgn="auto">
              <a:spcBef>
                <a:spcPts val="0"/>
              </a:spcBef>
              <a:spcAft>
                <a:spcPts val="0"/>
              </a:spcAft>
              <a:defRPr/>
            </a:pPr>
            <a:r>
              <a:rPr lang="en-US" dirty="0"/>
              <a:t>If you would be embarrassed by even one of these things, it's time to change </a:t>
            </a:r>
            <a:br>
              <a:rPr lang="en-US" dirty="0"/>
            </a:br>
            <a:r>
              <a:rPr lang="en-US" b="1" i="1" dirty="0"/>
              <a:t>Ecclesiastes 12:14</a:t>
            </a:r>
            <a:r>
              <a:rPr lang="en-US" i="1" dirty="0"/>
              <a:t> For God shall bring every work into judgment, with every secret thing, whether it be good, or whether it be evil.</a:t>
            </a:r>
            <a:br>
              <a:rPr lang="en-US" i="1" dirty="0"/>
            </a:br>
            <a:r>
              <a:rPr lang="en-US" b="1" i="1" dirty="0"/>
              <a:t>1John 3:20</a:t>
            </a:r>
            <a:r>
              <a:rPr lang="en-US" i="1" dirty="0"/>
              <a:t> for whenever our heart condemns us, God is greater than our heart, and he knows everything.</a:t>
            </a:r>
            <a:endParaRPr lang="en-US" dirty="0"/>
          </a:p>
          <a:p>
            <a:pPr fontAlgn="auto">
              <a:spcBef>
                <a:spcPts val="0"/>
              </a:spcBef>
              <a:spcAft>
                <a:spcPts val="0"/>
              </a:spcAft>
              <a:defRPr/>
            </a:pPr>
            <a:r>
              <a:rPr lang="en-US" dirty="0"/>
              <a:t>Glenn V. Melton</a:t>
            </a:r>
          </a:p>
          <a:p>
            <a:pPr fontAlgn="auto">
              <a:spcBef>
                <a:spcPts val="0"/>
              </a:spcBef>
              <a:spcAft>
                <a:spcPts val="0"/>
              </a:spcAft>
              <a:defRPr/>
            </a:pPr>
            <a:endParaRPr lang="en-US" dirty="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C5A13F-6351-499F-A4B8-A58B76D5F8F5}"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There Is Someone Who Sees And Knows</a:t>
            </a:r>
          </a:p>
          <a:p>
            <a:pPr fontAlgn="auto">
              <a:spcBef>
                <a:spcPts val="0"/>
              </a:spcBef>
              <a:spcAft>
                <a:spcPts val="0"/>
              </a:spcAft>
              <a:defRPr/>
            </a:pPr>
            <a:r>
              <a:rPr lang="en-US" dirty="0"/>
              <a:t>If you would be embarrassed by even one of these things, it's time to change </a:t>
            </a:r>
            <a:br>
              <a:rPr lang="en-US" dirty="0"/>
            </a:br>
            <a:r>
              <a:rPr lang="en-US" b="1" i="1" dirty="0"/>
              <a:t>Ecclesiastes 12:14</a:t>
            </a:r>
            <a:r>
              <a:rPr lang="en-US" i="1" dirty="0"/>
              <a:t> </a:t>
            </a:r>
          </a:p>
          <a:p>
            <a:pPr fontAlgn="auto">
              <a:spcBef>
                <a:spcPts val="0"/>
              </a:spcBef>
              <a:spcAft>
                <a:spcPts val="0"/>
              </a:spcAft>
              <a:defRPr/>
            </a:pPr>
            <a:r>
              <a:rPr lang="en-US" b="1" i="1" dirty="0"/>
              <a:t>1John 3:20</a:t>
            </a:r>
            <a:r>
              <a:rPr lang="en-US" i="1" dirty="0"/>
              <a:t> for whenever our heart condemns us, God is greater than our heart, and he knows everything.</a:t>
            </a:r>
            <a:endParaRPr lang="en-US" dirty="0"/>
          </a:p>
          <a:p>
            <a:pPr fontAlgn="auto">
              <a:spcBef>
                <a:spcPts val="0"/>
              </a:spcBef>
              <a:spcAft>
                <a:spcPts val="0"/>
              </a:spcAft>
              <a:defRPr/>
            </a:pPr>
            <a:r>
              <a:rPr lang="en-US" dirty="0"/>
              <a:t>Glenn V. Melton</a:t>
            </a:r>
          </a:p>
          <a:p>
            <a:pPr fontAlgn="auto">
              <a:spcBef>
                <a:spcPts val="0"/>
              </a:spcBef>
              <a:spcAft>
                <a:spcPts val="0"/>
              </a:spcAft>
              <a:defRPr/>
            </a:pPr>
            <a:endParaRPr lang="en-US" dirty="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7FA640-BBC9-4949-A058-26E662886E73}"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There Is Someone Who Sees And Knows</a:t>
            </a:r>
          </a:p>
          <a:p>
            <a:pPr fontAlgn="auto">
              <a:spcBef>
                <a:spcPts val="0"/>
              </a:spcBef>
              <a:spcAft>
                <a:spcPts val="0"/>
              </a:spcAft>
              <a:defRPr/>
            </a:pPr>
            <a:r>
              <a:rPr lang="en-US" dirty="0"/>
              <a:t>If you would be embarrassed by even one of these things, it's time to change </a:t>
            </a:r>
            <a:br>
              <a:rPr lang="en-US" dirty="0"/>
            </a:br>
            <a:r>
              <a:rPr lang="en-US" b="1" i="1" dirty="0"/>
              <a:t>Ecclesiastes 12:14</a:t>
            </a:r>
            <a:r>
              <a:rPr lang="en-US" i="1" dirty="0"/>
              <a:t> For God shall bring every work into judgment, with every secret thing, whether it be good, or whether it be evil.</a:t>
            </a:r>
            <a:br>
              <a:rPr lang="en-US" i="1" dirty="0"/>
            </a:br>
            <a:r>
              <a:rPr lang="en-US" b="1" i="1" dirty="0"/>
              <a:t>1John 3:20</a:t>
            </a:r>
            <a:r>
              <a:rPr lang="en-US" i="1" dirty="0"/>
              <a:t> for whenever our heart condemns us, God is greater than our heart, and he knows everything.</a:t>
            </a:r>
            <a:endParaRPr lang="en-US" dirty="0"/>
          </a:p>
          <a:p>
            <a:pPr fontAlgn="auto">
              <a:spcBef>
                <a:spcPts val="0"/>
              </a:spcBef>
              <a:spcAft>
                <a:spcPts val="0"/>
              </a:spcAft>
              <a:defRPr/>
            </a:pPr>
            <a:r>
              <a:rPr lang="en-US" dirty="0"/>
              <a:t>Glenn V. Melton</a:t>
            </a:r>
          </a:p>
          <a:p>
            <a:pPr fontAlgn="auto">
              <a:spcBef>
                <a:spcPts val="0"/>
              </a:spcBef>
              <a:spcAft>
                <a:spcPts val="0"/>
              </a:spcAft>
              <a:defRPr/>
            </a:pPr>
            <a:endParaRPr lang="en-US"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38FC3C-7BF5-4A89-9C3D-B6BD174FBD88}"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b="1" cap="small" dirty="0"/>
              <a:t>All Seeing Eye</a:t>
            </a:r>
            <a:br>
              <a:rPr lang="en-US" b="1" cap="small" dirty="0"/>
            </a:br>
            <a:r>
              <a:rPr lang="en-US" b="1" i="1" cap="none" baseline="0" dirty="0"/>
              <a:t>Psalms 139:1-12 </a:t>
            </a:r>
            <a:r>
              <a:rPr lang="en-US" i="1" cap="none" baseline="0" dirty="0"/>
              <a:t>O Lord, you have searched me and known me! You know when I sit down and when I rise up; you discern my thoughts from afar. You search out my path and my lying down and are acquainted with all my ways. Even before a word is on my tongue, behold, O Lord, you know it altogether. You hem me in, behind and before, and lay your hand upon me. Such knowledge is too wonderful for me; it is high; I cannot attain it.</a:t>
            </a:r>
            <a:endParaRPr lang="en-US" b="1" cap="none" baseline="0" dirty="0"/>
          </a:p>
          <a:p>
            <a:pPr fontAlgn="auto">
              <a:spcBef>
                <a:spcPts val="0"/>
              </a:spcBef>
              <a:spcAft>
                <a:spcPts val="0"/>
              </a:spcAft>
              <a:defRPr/>
            </a:pPr>
            <a:r>
              <a:rPr lang="en-US" i="1" dirty="0"/>
              <a:t>Where shall I go from your Spirit? Or where shall I flee from your presence?</a:t>
            </a:r>
          </a:p>
          <a:p>
            <a:pPr fontAlgn="auto">
              <a:spcBef>
                <a:spcPts val="0"/>
              </a:spcBef>
              <a:spcAft>
                <a:spcPts val="0"/>
              </a:spcAft>
              <a:defRPr/>
            </a:pPr>
            <a:r>
              <a:rPr lang="en-US" i="1" dirty="0"/>
              <a:t>If I ascend to heaven, you are there! If I make my bed in </a:t>
            </a:r>
            <a:r>
              <a:rPr lang="en-US" i="1" dirty="0" err="1"/>
              <a:t>Sheol</a:t>
            </a:r>
            <a:r>
              <a:rPr lang="en-US" i="1" dirty="0"/>
              <a:t>, you are there!</a:t>
            </a:r>
          </a:p>
          <a:p>
            <a:pPr fontAlgn="auto">
              <a:spcBef>
                <a:spcPts val="0"/>
              </a:spcBef>
              <a:spcAft>
                <a:spcPts val="0"/>
              </a:spcAft>
              <a:defRPr/>
            </a:pPr>
            <a:r>
              <a:rPr lang="en-US" i="1" dirty="0"/>
              <a:t>If I take the wings of the morning and dwell in the uttermost parts of the sea, even there your hand shall lead me, and your right hand shall hold me.</a:t>
            </a:r>
          </a:p>
          <a:p>
            <a:pPr fontAlgn="auto">
              <a:spcBef>
                <a:spcPts val="0"/>
              </a:spcBef>
              <a:spcAft>
                <a:spcPts val="0"/>
              </a:spcAft>
              <a:defRPr/>
            </a:pPr>
            <a:r>
              <a:rPr lang="en-US" i="1" dirty="0"/>
              <a:t>If I say, "Surely the darkness shall cover me, and the light about me be night," even the darkness is not dark to you; the night is bright as the day, for darkness is as light with you.</a:t>
            </a:r>
          </a:p>
          <a:p>
            <a:pPr fontAlgn="auto">
              <a:spcBef>
                <a:spcPts val="0"/>
              </a:spcBef>
              <a:spcAft>
                <a:spcPts val="0"/>
              </a:spcAft>
              <a:defRPr/>
            </a:pPr>
            <a:r>
              <a:rPr lang="en-US" b="1" i="1" dirty="0"/>
              <a:t>Proverbs 15:3</a:t>
            </a:r>
            <a:r>
              <a:rPr lang="en-US" i="1" dirty="0"/>
              <a:t> The eyes of the Lord are in every place, beholding the evil and the good.</a:t>
            </a:r>
            <a:br>
              <a:rPr lang="en-US" i="1" dirty="0"/>
            </a:br>
            <a:r>
              <a:rPr lang="en-US" b="1" i="1" dirty="0"/>
              <a:t>Hebrews 4:12-13</a:t>
            </a:r>
            <a:r>
              <a:rPr lang="en-US" i="1" dirty="0"/>
              <a:t>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467789-369D-4F56-AE72-75C7D46FFE98}"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All Seeing Eye</a:t>
            </a:r>
            <a:br>
              <a:rPr lang="en-US" b="1" cap="small" dirty="0"/>
            </a:br>
            <a:r>
              <a:rPr lang="en-US" b="1" i="1" cap="none" baseline="0" dirty="0"/>
              <a:t>Psalms 139:1-12 </a:t>
            </a:r>
          </a:p>
          <a:p>
            <a:pPr fontAlgn="auto">
              <a:spcBef>
                <a:spcPts val="0"/>
              </a:spcBef>
              <a:spcAft>
                <a:spcPts val="0"/>
              </a:spcAft>
              <a:defRPr/>
            </a:pPr>
            <a:r>
              <a:rPr lang="en-US" b="1" i="1" dirty="0"/>
              <a:t>Proverbs 15:3</a:t>
            </a:r>
            <a:r>
              <a:rPr lang="en-US" i="1" dirty="0"/>
              <a:t> The eyes of the Lord are in every place, beholding the evil and the good.</a:t>
            </a:r>
            <a:br>
              <a:rPr lang="en-US" i="1" dirty="0"/>
            </a:br>
            <a:r>
              <a:rPr lang="en-US" b="1" i="1" dirty="0"/>
              <a:t>Hebrews 4:12-13</a:t>
            </a:r>
            <a:r>
              <a:rPr lang="en-US" i="1" dirty="0"/>
              <a:t>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FE0FD3-CCC2-4FD6-980D-73479B4AC0CC}"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All Seeing Eye</a:t>
            </a:r>
            <a:br>
              <a:rPr lang="en-US" b="1" cap="small" dirty="0"/>
            </a:br>
            <a:r>
              <a:rPr lang="en-US" b="1" i="1" cap="none" baseline="0" dirty="0"/>
              <a:t>Psalms 139:1-12 </a:t>
            </a:r>
          </a:p>
          <a:p>
            <a:pPr fontAlgn="auto">
              <a:spcBef>
                <a:spcPts val="0"/>
              </a:spcBef>
              <a:spcAft>
                <a:spcPts val="0"/>
              </a:spcAft>
              <a:defRPr/>
            </a:pPr>
            <a:r>
              <a:rPr lang="en-US" b="1" i="1" dirty="0"/>
              <a:t>Proverbs 15:3</a:t>
            </a:r>
            <a:r>
              <a:rPr lang="en-US" i="1" dirty="0"/>
              <a:t> The eyes of the Lord are in every place, beholding the evil and the good.</a:t>
            </a:r>
            <a:br>
              <a:rPr lang="en-US" i="1" dirty="0"/>
            </a:br>
            <a:r>
              <a:rPr lang="en-US" b="1" i="1" dirty="0"/>
              <a:t>Hebrews 4:12-13</a:t>
            </a:r>
            <a:r>
              <a:rPr lang="en-US" i="1" dirty="0"/>
              <a:t>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98FAAC-F637-441B-B294-2672EC6C1558}"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All Seeing Eye</a:t>
            </a:r>
            <a:br>
              <a:rPr lang="en-US" b="1" cap="small" dirty="0"/>
            </a:br>
            <a:r>
              <a:rPr lang="en-US" b="1" i="1" cap="none" baseline="0" dirty="0"/>
              <a:t>Psalms 139:1-12</a:t>
            </a:r>
            <a:endParaRPr lang="en-US" i="1" cap="none" baseline="0" dirty="0"/>
          </a:p>
          <a:p>
            <a:pPr fontAlgn="auto">
              <a:spcBef>
                <a:spcPts val="0"/>
              </a:spcBef>
              <a:spcAft>
                <a:spcPts val="0"/>
              </a:spcAft>
              <a:defRPr/>
            </a:pPr>
            <a:r>
              <a:rPr lang="en-US" b="1" i="1" dirty="0"/>
              <a:t>Proverbs 15:3</a:t>
            </a:r>
            <a:r>
              <a:rPr lang="en-US" i="1" dirty="0"/>
              <a:t> </a:t>
            </a:r>
            <a:br>
              <a:rPr lang="en-US" i="1" dirty="0"/>
            </a:br>
            <a:r>
              <a:rPr lang="en-US" b="1" i="1" dirty="0"/>
              <a:t>Hebrews 4:12-13</a:t>
            </a:r>
            <a:r>
              <a:rPr lang="en-US" i="1" dirty="0"/>
              <a:t>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F595C1-421B-4A8E-BF3F-FEF6B8B4DAA7}"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All Seeing Eye</a:t>
            </a:r>
            <a:br>
              <a:rPr lang="en-US" b="1" cap="small" dirty="0"/>
            </a:br>
            <a:r>
              <a:rPr lang="en-US" b="1" i="1" cap="none" baseline="0" dirty="0"/>
              <a:t>Psalms 139:1-12 </a:t>
            </a:r>
          </a:p>
          <a:p>
            <a:pPr fontAlgn="auto">
              <a:spcBef>
                <a:spcPts val="0"/>
              </a:spcBef>
              <a:spcAft>
                <a:spcPts val="0"/>
              </a:spcAft>
              <a:defRPr/>
            </a:pPr>
            <a:r>
              <a:rPr lang="en-US" b="1" i="1" dirty="0"/>
              <a:t>Proverbs 15:3</a:t>
            </a:r>
            <a:r>
              <a:rPr lang="en-US" i="1" dirty="0"/>
              <a:t> </a:t>
            </a:r>
            <a:br>
              <a:rPr lang="en-US" i="1" dirty="0"/>
            </a:br>
            <a:r>
              <a:rPr lang="en-US" b="1" i="1" dirty="0"/>
              <a:t>Hebrews 4:12-13</a:t>
            </a:r>
            <a:r>
              <a:rPr lang="en-US" i="1" dirty="0"/>
              <a:t> </a:t>
            </a:r>
            <a:br>
              <a:rPr lang="en-US" i="1" dirty="0"/>
            </a:br>
            <a:r>
              <a:rPr lang="en-US" b="1" i="1" dirty="0"/>
              <a:t>2Corinthians 13:5 </a:t>
            </a:r>
            <a:r>
              <a:rPr lang="en-US" i="1" dirty="0"/>
              <a:t>Examine yourselves, to see whether you are in the faith. Test yourselves. Or do you not realize this about yourselves, that Jesus Christ is in you?--unless indeed you fail to meet the test!</a:t>
            </a:r>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5025EB-B7FA-4154-8DDD-E0CB005841BD}"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All Seeing Eye</a:t>
            </a:r>
            <a:br>
              <a:rPr lang="en-US" b="1" cap="small" dirty="0"/>
            </a:br>
            <a:r>
              <a:rPr lang="en-US" b="1" i="1" cap="none" baseline="0" dirty="0"/>
              <a:t>Psalms 139:1-12</a:t>
            </a:r>
            <a:endParaRPr lang="en-US" i="1" cap="none" baseline="0" dirty="0"/>
          </a:p>
          <a:p>
            <a:pPr fontAlgn="auto">
              <a:spcBef>
                <a:spcPts val="0"/>
              </a:spcBef>
              <a:spcAft>
                <a:spcPts val="0"/>
              </a:spcAft>
              <a:defRPr/>
            </a:pPr>
            <a:r>
              <a:rPr lang="en-US" b="1" i="1" dirty="0"/>
              <a:t>Proverbs 15:3</a:t>
            </a:r>
            <a:r>
              <a:rPr lang="en-US" i="1" dirty="0"/>
              <a:t> </a:t>
            </a:r>
            <a:br>
              <a:rPr lang="en-US" i="1" dirty="0"/>
            </a:br>
            <a:r>
              <a:rPr lang="en-US" b="1" i="1" dirty="0"/>
              <a:t>Hebrews 4:12-13</a:t>
            </a:r>
            <a:r>
              <a:rPr lang="en-US" i="1" dirty="0"/>
              <a:t> </a:t>
            </a:r>
            <a:br>
              <a:rPr lang="en-US" i="1" dirty="0"/>
            </a:br>
            <a:r>
              <a:rPr lang="en-US" b="1" i="1" dirty="0"/>
              <a:t>2Corinthians 13:5</a:t>
            </a:r>
            <a:endParaRPr lang="en-US" i="1" dirty="0"/>
          </a:p>
          <a:p>
            <a:pPr fontAlgn="auto">
              <a:spcBef>
                <a:spcPts val="0"/>
              </a:spcBef>
              <a:spcAft>
                <a:spcPts val="0"/>
              </a:spcAft>
              <a:defRPr/>
            </a:pPr>
            <a:r>
              <a:rPr lang="en-US" dirty="0"/>
              <a:t>A man offered a little boy a dime if he could tell him where God was. </a:t>
            </a:r>
          </a:p>
          <a:p>
            <a:pPr fontAlgn="auto">
              <a:spcBef>
                <a:spcPts val="0"/>
              </a:spcBef>
              <a:spcAft>
                <a:spcPts val="0"/>
              </a:spcAft>
              <a:defRPr/>
            </a:pPr>
            <a:r>
              <a:rPr lang="en-US" dirty="0"/>
              <a:t>Little boy said, </a:t>
            </a:r>
            <a:r>
              <a:rPr lang="en-US" i="1" dirty="0"/>
              <a:t>“Mister, I’ll give you a dollar, if you’ll tell me where He </a:t>
            </a:r>
            <a:r>
              <a:rPr lang="en-US" i="1" dirty="0" err="1"/>
              <a:t>ain’t</a:t>
            </a:r>
            <a:r>
              <a:rPr lang="en-US" i="1" dirty="0"/>
              <a:t>.”</a:t>
            </a:r>
            <a:br>
              <a:rPr lang="en-US" i="1" dirty="0"/>
            </a:br>
            <a:endParaRPr lang="en-US" dirty="0"/>
          </a:p>
          <a:p>
            <a:pPr fontAlgn="auto">
              <a:spcBef>
                <a:spcPts val="0"/>
              </a:spcBef>
              <a:spcAft>
                <a:spcPts val="0"/>
              </a:spcAft>
              <a:defRPr/>
            </a:pPr>
            <a:endParaRPr lang="en-US" dirty="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556F01-8D4E-49BC-A2C2-2C2C4C73669F}"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Would You Be Embarrassed If</a:t>
            </a:r>
            <a:br>
              <a:rPr lang="en-US" b="1" cap="small" dirty="0"/>
            </a:br>
            <a:r>
              <a:rPr lang="en-US" cap="none" baseline="0" dirty="0"/>
              <a:t>Someone knew what you think about?</a:t>
            </a:r>
            <a:br>
              <a:rPr lang="en-US" cap="none" baseline="0" dirty="0"/>
            </a:br>
            <a:r>
              <a:rPr lang="en-US" b="1" i="1" cap="none" baseline="0" dirty="0"/>
              <a:t>Philippians 4:8</a:t>
            </a:r>
            <a:r>
              <a:rPr lang="en-US" i="1" cap="none" baseline="0" dirty="0"/>
              <a:t> Finally, brothers, whatever is true, whatever is honorable, whatever is just, whatever is pure, whatever is lovely, whatever is commendable, if there is any excellence, if there is anything worthy of praise, think about these things.</a:t>
            </a:r>
            <a:br>
              <a:rPr lang="en-US" i="1" cap="none" baseline="0" dirty="0"/>
            </a:br>
            <a:r>
              <a:rPr lang="en-US" cap="none" baseline="0" dirty="0"/>
              <a:t>Command ruling what is watched, read, listened to</a:t>
            </a:r>
            <a:br>
              <a:rPr lang="en-US" cap="none" baseline="0" dirty="0"/>
            </a:br>
            <a:r>
              <a:rPr lang="en-US" b="1" i="1" cap="none" baseline="0" dirty="0"/>
              <a:t>Matthew 15:17-19</a:t>
            </a:r>
            <a:r>
              <a:rPr lang="en-US" i="1" cap="none" baseline="0" dirty="0"/>
              <a:t> Do you not see that whatever goes into the mouth passes into the stomach and is expelled? But what comes out of the mouth proceeds from the heart, and this defiles a person. For out of the heart come evil thoughts, murder, adultery, sexual immorality, theft, false witness, slander.</a:t>
            </a:r>
            <a:br>
              <a:rPr lang="en-US" i="1" cap="none" baseline="0" dirty="0"/>
            </a:br>
            <a:r>
              <a:rPr lang="en-US" cap="none" baseline="0" dirty="0"/>
              <a:t>Sins are first in the heart</a:t>
            </a:r>
            <a:br>
              <a:rPr lang="en-US" cap="small" dirty="0"/>
            </a:br>
            <a:endParaRPr lang="en-US" b="1" cap="small" dirty="0"/>
          </a:p>
          <a:p>
            <a:pPr fontAlgn="auto">
              <a:spcBef>
                <a:spcPts val="0"/>
              </a:spcBef>
              <a:spcAft>
                <a:spcPts val="0"/>
              </a:spcAft>
              <a:defRPr/>
            </a:pPr>
            <a:endParaRPr lang="en-US" dirty="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D94DF6-5C5F-4DE8-9BA7-23848C019FE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Would You Be Embarrassed If</a:t>
            </a:r>
            <a:br>
              <a:rPr lang="en-US" b="1" cap="small" dirty="0"/>
            </a:br>
            <a:r>
              <a:rPr lang="en-US" cap="none" baseline="0" dirty="0"/>
              <a:t>Someone knew what you think about?</a:t>
            </a:r>
            <a:br>
              <a:rPr lang="en-US" cap="none" baseline="0" dirty="0"/>
            </a:br>
            <a:r>
              <a:rPr lang="en-US" b="1" i="1" cap="none" baseline="0" dirty="0"/>
              <a:t>Philippians 4:8</a:t>
            </a:r>
            <a:r>
              <a:rPr lang="en-US" i="1" cap="none" baseline="0" dirty="0"/>
              <a:t> </a:t>
            </a:r>
            <a:br>
              <a:rPr lang="en-US" i="1" cap="none" baseline="0" dirty="0"/>
            </a:br>
            <a:r>
              <a:rPr lang="en-US" cap="none" baseline="0" dirty="0"/>
              <a:t>Command ruling what is watched, read, listened to</a:t>
            </a:r>
            <a:br>
              <a:rPr lang="en-US" cap="none" baseline="0" dirty="0"/>
            </a:br>
            <a:r>
              <a:rPr lang="en-US" b="1" i="1" cap="none" baseline="0" dirty="0"/>
              <a:t>Matthew 15:17-19</a:t>
            </a:r>
            <a:r>
              <a:rPr lang="en-US" i="1" cap="none" baseline="0" dirty="0"/>
              <a:t> Do you not see that whatever goes into the mouth passes into the stomach and is expelled? But what comes out of the mouth proceeds from the heart, and this defiles a person. For out of the heart come evil thoughts, murder, adultery, sexual immorality, theft, false witness, slander.</a:t>
            </a:r>
            <a:br>
              <a:rPr lang="en-US" i="1" cap="none" baseline="0" dirty="0"/>
            </a:br>
            <a:r>
              <a:rPr lang="en-US" cap="none" baseline="0" dirty="0"/>
              <a:t>Sins are first in the heart</a:t>
            </a:r>
            <a:br>
              <a:rPr lang="en-US" cap="small" dirty="0"/>
            </a:br>
            <a:endParaRPr lang="en-US" b="1" cap="small" dirty="0"/>
          </a:p>
          <a:p>
            <a:pPr fontAlgn="auto">
              <a:spcBef>
                <a:spcPts val="0"/>
              </a:spcBef>
              <a:spcAft>
                <a:spcPts val="0"/>
              </a:spcAft>
              <a:defRPr/>
            </a:pPr>
            <a:endParaRPr lang="en-US" dirty="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97B51B-D6CD-4D33-8278-36995F7467C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CA6DD9-6230-42ED-8AB5-8D53DFF1589B}" type="datetimeFigureOut">
              <a:rPr lang="en-US"/>
              <a:pPr>
                <a:defRPr/>
              </a:pPr>
              <a:t>5/14/2016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D05A0-31B1-4B21-9B74-836EF71E89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271435-28D5-4651-869F-407981DD9B86}" type="datetimeFigureOut">
              <a:rPr lang="en-US"/>
              <a:pPr>
                <a:defRPr/>
              </a:pPr>
              <a:t>5/14/2016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E44FA5-24D9-44D7-BA71-7AD92F4950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E645D3-4D4B-4902-911F-0DCEA4C22C82}" type="datetimeFigureOut">
              <a:rPr lang="en-US"/>
              <a:pPr>
                <a:defRPr/>
              </a:pPr>
              <a:t>5/14/2016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B17A71-470A-4A81-B4A1-21E90BD843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283ADA-BA89-4623-A12F-3956518A7115}" type="datetimeFigureOut">
              <a:rPr lang="en-US"/>
              <a:pPr>
                <a:defRPr/>
              </a:pPr>
              <a:t>5/14/2016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E4C19-10D1-443B-8523-09B5FE8946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1B2FD5E-502A-47EB-9AEF-C17D766941D3}" type="datetimeFigureOut">
              <a:rPr lang="en-US"/>
              <a:pPr>
                <a:defRPr/>
              </a:pPr>
              <a:t>5/14/2016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2BFB05-2FC9-4315-A8F0-D077C2FB1F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F5E004C-F91A-477D-927C-49B9DCED53C8}" type="datetimeFigureOut">
              <a:rPr lang="en-US"/>
              <a:pPr>
                <a:defRPr/>
              </a:pPr>
              <a:t>5/14/2016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87FF43-E5EC-4F7D-AA3E-FEA369C145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A7513E3-DB1B-471B-BC3E-56AFCBF8D0B6}" type="datetimeFigureOut">
              <a:rPr lang="en-US"/>
              <a:pPr>
                <a:defRPr/>
              </a:pPr>
              <a:t>5/14/2016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ED517D-9E9C-4D09-A0F2-A784222A51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4C6E60D-AE7D-414B-ADA2-C51EE0A51CB1}" type="datetimeFigureOut">
              <a:rPr lang="en-US"/>
              <a:pPr>
                <a:defRPr/>
              </a:pPr>
              <a:t>5/14/2016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92D7E1-16E7-4E40-909C-448F6E812B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696696-9ACE-429A-AC0D-B33514F444E0}" type="datetimeFigureOut">
              <a:rPr lang="en-US"/>
              <a:pPr>
                <a:defRPr/>
              </a:pPr>
              <a:t>5/14/2016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5886D4-759A-4D63-8767-4D4DA74169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3E7039-99D5-44BB-8B3D-17CE529DAB44}" type="datetimeFigureOut">
              <a:rPr lang="en-US"/>
              <a:pPr>
                <a:defRPr/>
              </a:pPr>
              <a:t>5/14/2016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01560-A324-4BE3-A70C-2CADE28172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F9D007D-85C2-4ECC-8C12-AF51D0A1D473}" type="datetimeFigureOut">
              <a:rPr lang="en-US"/>
              <a:pPr>
                <a:defRPr/>
              </a:pPr>
              <a:t>5/14/2016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82B404-BCC7-4264-A45B-AA5B6CEE5F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F0D89D2-DFDA-42F2-86AE-782714826CF5}" type="datetimeFigureOut">
              <a:rPr lang="en-US"/>
              <a:pPr>
                <a:defRPr/>
              </a:pPr>
              <a:t>5/14/2016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6D24D6D-BD69-4FAB-82BD-104FE89382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7963"/>
          </a:xfrm>
        </p:spPr>
        <p:txBody>
          <a:bodyPr lIns="0" tIns="0" rIns="0" bIns="0" rtlCol="0" anchorCtr="1">
            <a:spAutoFit/>
          </a:bodyPr>
          <a:lstStyle/>
          <a:p>
            <a:pPr fontAlgn="auto">
              <a:spcAft>
                <a:spcPts val="0"/>
              </a:spcAft>
              <a:defRPr/>
            </a:pPr>
            <a:r>
              <a:rPr lang="en-US" sz="9600" dirty="0">
                <a:solidFill>
                  <a:schemeClr val="accent6">
                    <a:lumMod val="75000"/>
                  </a:schemeClr>
                </a:solidFill>
              </a:rPr>
              <a:t>Watching You</a:t>
            </a:r>
          </a:p>
        </p:txBody>
      </p:sp>
      <p:sp>
        <p:nvSpPr>
          <p:cNvPr id="3" name="Subtitle 2"/>
          <p:cNvSpPr>
            <a:spLocks noGrp="1"/>
          </p:cNvSpPr>
          <p:nvPr>
            <p:ph type="subTitle" idx="1"/>
          </p:nvPr>
        </p:nvSpPr>
        <p:spPr>
          <a:xfrm>
            <a:off x="1371600" y="4876800"/>
            <a:ext cx="6400800" cy="923925"/>
          </a:xfrm>
        </p:spPr>
        <p:txBody>
          <a:bodyPr rtlCol="0">
            <a:spAutoFit/>
          </a:bodyPr>
          <a:lstStyle/>
          <a:p>
            <a:pPr fontAlgn="auto">
              <a:spcAft>
                <a:spcPts val="0"/>
              </a:spcAft>
              <a:buFont typeface="Arial" pitchFamily="34" charset="0"/>
              <a:buNone/>
              <a:defRPr/>
            </a:pPr>
            <a:r>
              <a:rPr lang="en-US" sz="5400" dirty="0">
                <a:solidFill>
                  <a:schemeClr val="tx2">
                    <a:lumMod val="40000"/>
                    <a:lumOff val="60000"/>
                  </a:schemeClr>
                </a:solidFill>
              </a:rPr>
              <a:t>Psalm 139:1-12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Do you not see that whatever goes into the mouth passes into the stomach and is expelled? But what comes out of the mouth proceeds from the heart, and this defiles a person. For out of the heart come evil thoughts, murder, adultery, sexual immorality, theft, false witness, slander.</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Matthew 15:17-19</a:t>
            </a:r>
            <a:endParaRPr lang="en-US" sz="4000" i="1" dirty="0">
              <a:solidFill>
                <a:schemeClr val="accent6">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229600" cy="1143000"/>
          </a:xfrm>
        </p:spPr>
        <p:txBody>
          <a:bodyPr rtlCol="0">
            <a:normAutofit/>
          </a:bodyPr>
          <a:lstStyle/>
          <a:p>
            <a:pPr fontAlgn="auto">
              <a:spcAft>
                <a:spcPts val="0"/>
              </a:spcAft>
              <a:defRPr/>
            </a:pPr>
            <a:r>
              <a:rPr lang="en-US" sz="6600" dirty="0">
                <a:solidFill>
                  <a:schemeClr val="accent6">
                    <a:lumMod val="75000"/>
                  </a:schemeClr>
                </a:solidFill>
              </a:rPr>
              <a:t>What You Talk About</a:t>
            </a:r>
          </a:p>
        </p:txBody>
      </p:sp>
      <p:sp>
        <p:nvSpPr>
          <p:cNvPr id="3" name="Title 1"/>
          <p:cNvSpPr txBox="1">
            <a:spLocks/>
          </p:cNvSpPr>
          <p:nvPr/>
        </p:nvSpPr>
        <p:spPr>
          <a:xfrm>
            <a:off x="381000" y="228600"/>
            <a:ext cx="8229600" cy="1905000"/>
          </a:xfrm>
          <a:prstGeom prst="rect">
            <a:avLst/>
          </a:prstGeom>
        </p:spPr>
        <p:txBody>
          <a:bodyPr anchor="ctr"/>
          <a:lstStyle/>
          <a:p>
            <a:pPr algn="ctr" fontAlgn="auto">
              <a:spcAft>
                <a:spcPts val="0"/>
              </a:spcAft>
              <a:defRPr/>
            </a:pPr>
            <a:r>
              <a:rPr lang="en-US" sz="9600" dirty="0">
                <a:solidFill>
                  <a:schemeClr val="accent6">
                    <a:lumMod val="75000"/>
                  </a:schemeClr>
                </a:solidFill>
                <a:latin typeface="+mj-lt"/>
                <a:ea typeface="+mj-ea"/>
                <a:cs typeface="+mj-cs"/>
              </a:rPr>
              <a:t>Watching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30480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Know this, my beloved brothers: let every person be quick to hear, slow to speak, slow to anger;</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James 1:19</a:t>
            </a:r>
            <a:endParaRPr lang="en-US" sz="4000" i="1" dirty="0">
              <a:solidFill>
                <a:schemeClr val="accent6">
                  <a:lumMod val="60000"/>
                  <a:lumOff val="40000"/>
                </a:schemeClr>
              </a:solidFill>
            </a:endParaRPr>
          </a:p>
        </p:txBody>
      </p:sp>
      <p:sp>
        <p:nvSpPr>
          <p:cNvPr id="5" name="Content Placeholder 2"/>
          <p:cNvSpPr txBox="1">
            <a:spLocks/>
          </p:cNvSpPr>
          <p:nvPr/>
        </p:nvSpPr>
        <p:spPr bwMode="auto">
          <a:xfrm>
            <a:off x="304800" y="3886200"/>
            <a:ext cx="8534400" cy="26670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a:ln>
                  <a:noFill/>
                </a:ln>
                <a:solidFill>
                  <a:schemeClr val="accent6">
                    <a:lumMod val="60000"/>
                    <a:lumOff val="40000"/>
                  </a:schemeClr>
                </a:solidFill>
                <a:effectLst/>
                <a:uLnTx/>
                <a:uFillTx/>
                <a:latin typeface="+mn-lt"/>
                <a:ea typeface="+mn-ea"/>
                <a:cs typeface="+mn-cs"/>
              </a:rPr>
              <a:t>So put away all malice and all deceit and hypocrisy and envy and all slander.</a:t>
            </a:r>
          </a:p>
          <a:p>
            <a:pPr marL="0" marR="0" lvl="0" indent="0" algn="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1200" cap="none" spc="0" normalizeH="0" baseline="0" noProof="0">
                <a:ln>
                  <a:noFill/>
                </a:ln>
                <a:solidFill>
                  <a:schemeClr val="tx2">
                    <a:lumMod val="40000"/>
                    <a:lumOff val="60000"/>
                  </a:schemeClr>
                </a:solidFill>
                <a:effectLst/>
                <a:uLnTx/>
                <a:uFillTx/>
                <a:latin typeface="+mn-lt"/>
                <a:ea typeface="+mn-ea"/>
                <a:cs typeface="+mn-cs"/>
              </a:rPr>
              <a:t>1Peter 2:1</a:t>
            </a:r>
            <a:endPar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229600" cy="1143000"/>
          </a:xfrm>
        </p:spPr>
        <p:txBody>
          <a:bodyPr rtlCol="0">
            <a:normAutofit/>
          </a:bodyPr>
          <a:lstStyle/>
          <a:p>
            <a:pPr fontAlgn="auto">
              <a:spcAft>
                <a:spcPts val="0"/>
              </a:spcAft>
              <a:defRPr/>
            </a:pPr>
            <a:r>
              <a:rPr lang="en-US" sz="6600" dirty="0">
                <a:solidFill>
                  <a:schemeClr val="accent6">
                    <a:lumMod val="75000"/>
                  </a:schemeClr>
                </a:solidFill>
              </a:rPr>
              <a:t>What You Do At Home</a:t>
            </a:r>
          </a:p>
        </p:txBody>
      </p:sp>
      <p:sp>
        <p:nvSpPr>
          <p:cNvPr id="3" name="Title 1"/>
          <p:cNvSpPr txBox="1">
            <a:spLocks/>
          </p:cNvSpPr>
          <p:nvPr/>
        </p:nvSpPr>
        <p:spPr>
          <a:xfrm>
            <a:off x="381000" y="228600"/>
            <a:ext cx="8229600" cy="1905000"/>
          </a:xfrm>
          <a:prstGeom prst="rect">
            <a:avLst/>
          </a:prstGeom>
        </p:spPr>
        <p:txBody>
          <a:bodyPr anchor="ctr"/>
          <a:lstStyle/>
          <a:p>
            <a:pPr algn="ctr" fontAlgn="auto">
              <a:spcAft>
                <a:spcPts val="0"/>
              </a:spcAft>
              <a:defRPr/>
            </a:pPr>
            <a:r>
              <a:rPr lang="en-US" sz="9600" dirty="0">
                <a:solidFill>
                  <a:schemeClr val="accent6">
                    <a:lumMod val="75000"/>
                  </a:schemeClr>
                </a:solidFill>
                <a:latin typeface="+mj-lt"/>
                <a:ea typeface="+mj-ea"/>
                <a:cs typeface="+mj-cs"/>
              </a:rPr>
              <a:t>Watching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31242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Children, obey your parents in the Lord, for this is right. "Honor your father and mother" (this is the first commandment with a promise),</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Ephesians 6:1-2</a:t>
            </a:r>
            <a:endParaRPr lang="en-US" sz="4000" i="1" dirty="0">
              <a:solidFill>
                <a:schemeClr val="accent6">
                  <a:lumMod val="60000"/>
                  <a:lumOff val="40000"/>
                </a:schemeClr>
              </a:solidFill>
            </a:endParaRPr>
          </a:p>
        </p:txBody>
      </p:sp>
      <p:sp>
        <p:nvSpPr>
          <p:cNvPr id="5" name="Content Placeholder 2"/>
          <p:cNvSpPr txBox="1">
            <a:spLocks/>
          </p:cNvSpPr>
          <p:nvPr/>
        </p:nvSpPr>
        <p:spPr bwMode="auto">
          <a:xfrm>
            <a:off x="304800" y="3810000"/>
            <a:ext cx="8534400" cy="27432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a:ln>
                  <a:noFill/>
                </a:ln>
                <a:solidFill>
                  <a:schemeClr val="accent6">
                    <a:lumMod val="60000"/>
                    <a:lumOff val="40000"/>
                  </a:schemeClr>
                </a:solidFill>
                <a:effectLst/>
                <a:uLnTx/>
                <a:uFillTx/>
                <a:latin typeface="+mn-lt"/>
                <a:ea typeface="+mn-ea"/>
                <a:cs typeface="+mn-cs"/>
              </a:rPr>
              <a:t>Fathers, do not provoke your children to anger, but bring them up in the discipline and instruction of the Lord.</a:t>
            </a:r>
          </a:p>
          <a:p>
            <a:pPr marL="0" marR="0" lvl="0" indent="0" algn="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1200" cap="none" spc="0" normalizeH="0" baseline="0" noProof="0">
                <a:ln>
                  <a:noFill/>
                </a:ln>
                <a:solidFill>
                  <a:schemeClr val="tx2">
                    <a:lumMod val="40000"/>
                    <a:lumOff val="60000"/>
                  </a:schemeClr>
                </a:solidFill>
                <a:effectLst/>
                <a:uLnTx/>
                <a:uFillTx/>
                <a:latin typeface="+mn-lt"/>
                <a:ea typeface="+mn-ea"/>
                <a:cs typeface="+mn-cs"/>
              </a:rPr>
              <a:t>Ephesians 6:4</a:t>
            </a:r>
            <a:endPar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1600200"/>
          </a:xfrm>
        </p:spPr>
        <p:txBody>
          <a:bodyPr lIns="0" tIns="0" rIns="0" bIns="0" rtlCol="0" anchor="ctr" anchorCtr="1">
            <a:normAutofit fontScale="92500" lnSpcReduction="10000"/>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Wives, submit to your own husbands, as to the Lord.</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Ephesians 5:22</a:t>
            </a:r>
            <a:endParaRPr lang="en-US" sz="4000" i="1" dirty="0">
              <a:solidFill>
                <a:schemeClr val="accent6">
                  <a:lumMod val="60000"/>
                  <a:lumOff val="40000"/>
                </a:schemeClr>
              </a:solidFill>
            </a:endParaRPr>
          </a:p>
        </p:txBody>
      </p:sp>
      <p:sp>
        <p:nvSpPr>
          <p:cNvPr id="5" name="Content Placeholder 2"/>
          <p:cNvSpPr txBox="1">
            <a:spLocks/>
          </p:cNvSpPr>
          <p:nvPr/>
        </p:nvSpPr>
        <p:spPr bwMode="auto">
          <a:xfrm>
            <a:off x="304800" y="2057400"/>
            <a:ext cx="8534400" cy="21336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fontScale="92500"/>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rPr>
              <a:t>Husbands, love your wives, as Christ loved the church and gave himself up for her,</a:t>
            </a:r>
          </a:p>
          <a:p>
            <a:pPr marL="0" marR="0" lvl="0" indent="0" algn="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1200" cap="none" spc="0" normalizeH="0" baseline="0" noProof="0" dirty="0">
                <a:ln>
                  <a:noFill/>
                </a:ln>
                <a:solidFill>
                  <a:schemeClr val="tx2">
                    <a:lumMod val="40000"/>
                    <a:lumOff val="60000"/>
                  </a:schemeClr>
                </a:solidFill>
                <a:effectLst/>
                <a:uLnTx/>
                <a:uFillTx/>
                <a:latin typeface="+mn-lt"/>
                <a:ea typeface="+mn-ea"/>
                <a:cs typeface="+mn-cs"/>
              </a:rPr>
              <a:t>Ephesians 5:25</a:t>
            </a:r>
            <a:endPar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endParaRPr>
          </a:p>
        </p:txBody>
      </p:sp>
      <p:sp>
        <p:nvSpPr>
          <p:cNvPr id="6" name="Content Placeholder 2"/>
          <p:cNvSpPr txBox="1">
            <a:spLocks/>
          </p:cNvSpPr>
          <p:nvPr/>
        </p:nvSpPr>
        <p:spPr bwMode="auto">
          <a:xfrm>
            <a:off x="304800" y="4572000"/>
            <a:ext cx="8534400" cy="19812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rPr>
              <a:t>However, let each one of you love his wife as himself, and let the wife see that she respects her husband.</a:t>
            </a:r>
          </a:p>
          <a:p>
            <a:pPr marL="0" marR="0" lvl="0" indent="0" algn="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1200" cap="none" spc="0" normalizeH="0" baseline="0" noProof="0" dirty="0">
                <a:ln>
                  <a:noFill/>
                </a:ln>
                <a:solidFill>
                  <a:schemeClr val="tx2">
                    <a:lumMod val="40000"/>
                    <a:lumOff val="60000"/>
                  </a:schemeClr>
                </a:solidFill>
                <a:effectLst/>
                <a:uLnTx/>
                <a:uFillTx/>
                <a:latin typeface="+mn-lt"/>
                <a:ea typeface="+mn-ea"/>
                <a:cs typeface="+mn-cs"/>
              </a:rPr>
              <a:t>Ephesians 5:33</a:t>
            </a:r>
            <a:endPar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5"/>
            <a:ext cx="7772400" cy="4862513"/>
          </a:xfrm>
        </p:spPr>
        <p:txBody>
          <a:bodyPr lIns="0" tIns="0" rIns="0" bIns="0" rtlCol="0" anchorCtr="1">
            <a:spAutoFit/>
          </a:bodyPr>
          <a:lstStyle/>
          <a:p>
            <a:pPr fontAlgn="auto">
              <a:spcAft>
                <a:spcPts val="0"/>
              </a:spcAft>
              <a:defRPr/>
            </a:pPr>
            <a:r>
              <a:rPr lang="en-US" sz="11000" b="1" dirty="0">
                <a:solidFill>
                  <a:schemeClr val="accent6">
                    <a:lumMod val="75000"/>
                  </a:schemeClr>
                </a:solidFill>
              </a:rPr>
              <a:t>God</a:t>
            </a:r>
            <a:br>
              <a:rPr lang="en-US" sz="11000" dirty="0">
                <a:solidFill>
                  <a:schemeClr val="accent6">
                    <a:lumMod val="75000"/>
                  </a:schemeClr>
                </a:solidFill>
              </a:rPr>
            </a:br>
            <a:r>
              <a:rPr lang="en-US" sz="11000" dirty="0">
                <a:solidFill>
                  <a:schemeClr val="accent6">
                    <a:lumMod val="75000"/>
                  </a:schemeClr>
                </a:solidFill>
              </a:rPr>
              <a:t>Is</a:t>
            </a:r>
            <a:br>
              <a:rPr lang="en-US" sz="9600" dirty="0">
                <a:solidFill>
                  <a:schemeClr val="accent6">
                    <a:lumMod val="75000"/>
                  </a:schemeClr>
                </a:solidFill>
              </a:rPr>
            </a:br>
            <a:r>
              <a:rPr lang="en-US" sz="9600" dirty="0">
                <a:solidFill>
                  <a:schemeClr val="accent6">
                    <a:lumMod val="75000"/>
                  </a:schemeClr>
                </a:solidFill>
              </a:rPr>
              <a:t>Watching You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30480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For God shall bring every work into judgment, with every secret thing, whether it be good, or whether it be evil.</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Ecclesiastes 12:14</a:t>
            </a:r>
            <a:endParaRPr lang="en-US" sz="4000" i="1" dirty="0">
              <a:solidFill>
                <a:schemeClr val="accent6">
                  <a:lumMod val="60000"/>
                  <a:lumOff val="40000"/>
                </a:schemeClr>
              </a:solidFill>
            </a:endParaRPr>
          </a:p>
        </p:txBody>
      </p:sp>
      <p:sp>
        <p:nvSpPr>
          <p:cNvPr id="5" name="Content Placeholder 2"/>
          <p:cNvSpPr txBox="1">
            <a:spLocks/>
          </p:cNvSpPr>
          <p:nvPr/>
        </p:nvSpPr>
        <p:spPr bwMode="auto">
          <a:xfrm>
            <a:off x="304800" y="3886200"/>
            <a:ext cx="8534400" cy="26670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a:ln>
                  <a:noFill/>
                </a:ln>
                <a:solidFill>
                  <a:schemeClr val="accent6">
                    <a:lumMod val="60000"/>
                    <a:lumOff val="40000"/>
                  </a:schemeClr>
                </a:solidFill>
                <a:effectLst/>
                <a:uLnTx/>
                <a:uFillTx/>
                <a:latin typeface="+mn-lt"/>
                <a:ea typeface="+mn-ea"/>
                <a:cs typeface="+mn-cs"/>
              </a:rPr>
              <a:t>for whenever our heart condemns us, God is greater than our heart, and he knows everything.</a:t>
            </a:r>
          </a:p>
          <a:p>
            <a:pPr marL="0" marR="0" lvl="0" indent="0" algn="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1200" cap="none" spc="0" normalizeH="0" baseline="0" noProof="0">
                <a:ln>
                  <a:noFill/>
                </a:ln>
                <a:solidFill>
                  <a:schemeClr val="tx2">
                    <a:lumMod val="40000"/>
                    <a:lumOff val="60000"/>
                  </a:schemeClr>
                </a:solidFill>
                <a:effectLst/>
                <a:uLnTx/>
                <a:uFillTx/>
                <a:latin typeface="+mn-lt"/>
                <a:ea typeface="+mn-ea"/>
                <a:cs typeface="+mn-cs"/>
              </a:rPr>
              <a:t>1John 3:20</a:t>
            </a:r>
            <a:endParaRPr kumimoji="0" lang="en-US" sz="4000" b="0" i="1" u="none" strike="noStrike" kern="1200" cap="none" spc="0" normalizeH="0" baseline="0" noProof="0" dirty="0">
              <a:ln>
                <a:noFill/>
              </a:ln>
              <a:solidFill>
                <a:schemeClr val="accent6">
                  <a:lumMod val="60000"/>
                  <a:lumOff val="40000"/>
                </a:schemeClr>
              </a:solidFill>
              <a:effectLst/>
              <a:uLnTx/>
              <a:uFillTx/>
              <a:latin typeface="+mn-lt"/>
              <a:ea typeface="+mn-ea"/>
              <a:cs typeface="+mn-c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5"/>
            <a:ext cx="7772400" cy="4862513"/>
          </a:xfrm>
        </p:spPr>
        <p:txBody>
          <a:bodyPr lIns="0" tIns="0" rIns="0" bIns="0" rtlCol="0" anchorCtr="1">
            <a:spAutoFit/>
          </a:bodyPr>
          <a:lstStyle/>
          <a:p>
            <a:pPr fontAlgn="auto">
              <a:spcAft>
                <a:spcPts val="0"/>
              </a:spcAft>
              <a:defRPr/>
            </a:pPr>
            <a:r>
              <a:rPr lang="en-US" sz="11000" b="1" dirty="0">
                <a:solidFill>
                  <a:schemeClr val="accent6">
                    <a:lumMod val="75000"/>
                  </a:schemeClr>
                </a:solidFill>
              </a:rPr>
              <a:t>God</a:t>
            </a:r>
            <a:br>
              <a:rPr lang="en-US" sz="11000" dirty="0">
                <a:solidFill>
                  <a:schemeClr val="accent6">
                    <a:lumMod val="75000"/>
                  </a:schemeClr>
                </a:solidFill>
              </a:rPr>
            </a:br>
            <a:r>
              <a:rPr lang="en-US" sz="11000" dirty="0">
                <a:solidFill>
                  <a:schemeClr val="accent6">
                    <a:lumMod val="75000"/>
                  </a:schemeClr>
                </a:solidFill>
              </a:rPr>
              <a:t>Is</a:t>
            </a:r>
            <a:br>
              <a:rPr lang="en-US" sz="9600" dirty="0">
                <a:solidFill>
                  <a:schemeClr val="accent6">
                    <a:lumMod val="75000"/>
                  </a:schemeClr>
                </a:solidFill>
              </a:rPr>
            </a:br>
            <a:r>
              <a:rPr lang="en-US" sz="9600" dirty="0">
                <a:solidFill>
                  <a:schemeClr val="accent6">
                    <a:lumMod val="75000"/>
                  </a:schemeClr>
                </a:solidFill>
              </a:rPr>
              <a:t>Watching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fontScale="70000" lnSpcReduction="20000"/>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All along on the road to the soul’s true abode,</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Every step that you take this great eye is awake,</a:t>
            </a:r>
          </a:p>
          <a:p>
            <a:pPr marL="0" indent="0" fontAlgn="auto">
              <a:spcBef>
                <a:spcPts val="0"/>
              </a:spcBef>
              <a:spcAft>
                <a:spcPts val="120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As you make life’s great fight, keep the pathway of right,</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God will warn not to go in the path of the foe,</a:t>
            </a:r>
          </a:p>
          <a:p>
            <a:pPr marL="0" indent="0" fontAlgn="auto">
              <a:spcBef>
                <a:spcPts val="0"/>
              </a:spcBef>
              <a:spcAft>
                <a:spcPts val="120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Fix your mind on the goal, that sweet home of the soul.</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Never turn from the way to the kingdom of day,</a:t>
            </a:r>
          </a:p>
          <a:p>
            <a:pPr marL="0" indent="0" fontAlgn="auto">
              <a:spcBef>
                <a:spcPts val="0"/>
              </a:spcBef>
              <a:spcAft>
                <a:spcPts val="1200"/>
              </a:spcAft>
              <a:buFont typeface="Arial" pitchFamily="34" charset="0"/>
              <a:buNone/>
              <a:defRPr/>
            </a:pPr>
            <a:r>
              <a:rPr lang="en-US" sz="4000" i="1" dirty="0">
                <a:solidFill>
                  <a:schemeClr val="accent6">
                    <a:lumMod val="60000"/>
                    <a:lumOff val="40000"/>
                  </a:schemeClr>
                </a:solidFill>
              </a:rPr>
              <a:t>There’s an Eye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Watching you, watching you,</a:t>
            </a:r>
          </a:p>
          <a:p>
            <a:pPr marL="0" indent="0" fontAlgn="auto">
              <a:spcBef>
                <a:spcPts val="0"/>
              </a:spcBef>
              <a:spcAft>
                <a:spcPts val="0"/>
              </a:spcAft>
              <a:buFont typeface="Arial" pitchFamily="34" charset="0"/>
              <a:buNone/>
              <a:defRPr/>
            </a:pPr>
            <a:r>
              <a:rPr lang="en-US" sz="4000" i="1" dirty="0" err="1">
                <a:solidFill>
                  <a:schemeClr val="accent6">
                    <a:lumMod val="60000"/>
                    <a:lumOff val="40000"/>
                  </a:schemeClr>
                </a:solidFill>
              </a:rPr>
              <a:t>Ev’ry</a:t>
            </a:r>
            <a:r>
              <a:rPr lang="en-US" sz="4000" i="1" dirty="0">
                <a:solidFill>
                  <a:schemeClr val="accent6">
                    <a:lumMod val="60000"/>
                    <a:lumOff val="40000"/>
                  </a:schemeClr>
                </a:solidFill>
              </a:rPr>
              <a:t> day mind the course you pursue;</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Watching you, watching you,</a:t>
            </a:r>
          </a:p>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There’s an all-seeing Eye watching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lIns="0" tIns="0" rIns="0" bIns="0" rtlCol="0" anchor="ctr" anchorCtr="1">
            <a:normAutofit fontScale="92500" lnSpcReduction="10000"/>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O Lord, you have searched me and known me! You know when I sit down and when I rise up; you discern my thoughts from afar. You search out my path and my lying down and are acquainted with all my ways. Even before a word is on my tongue, behold, O Lord, you know it altogether. You hem me in, behind and before, and lay your hand upon me. Such knowledge is too wonderful for me; it is high; I cannot attain it.</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Psalms 139:1-12</a:t>
            </a:r>
            <a:endParaRPr lang="en-US" sz="4000" i="1" dirty="0">
              <a:solidFill>
                <a:schemeClr val="accent6">
                  <a:lumMod val="60000"/>
                  <a:lumOff val="40000"/>
                </a:schemeClr>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fontScale="92500" lnSpcReduction="20000"/>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Where shall I go from your Spirit? Or where shall I flee from your presence? If I ascend to heaven, you are there! If I make my bed in </a:t>
            </a:r>
            <a:r>
              <a:rPr lang="en-US" sz="4000" i="1" dirty="0" err="1">
                <a:solidFill>
                  <a:schemeClr val="accent6">
                    <a:lumMod val="60000"/>
                    <a:lumOff val="40000"/>
                  </a:schemeClr>
                </a:solidFill>
              </a:rPr>
              <a:t>Sheol</a:t>
            </a:r>
            <a:r>
              <a:rPr lang="en-US" sz="4000" i="1" dirty="0">
                <a:solidFill>
                  <a:schemeClr val="accent6">
                    <a:lumMod val="60000"/>
                    <a:lumOff val="40000"/>
                  </a:schemeClr>
                </a:solidFill>
              </a:rPr>
              <a:t>, you are there! If I take the wings of the morning and dwell in the uttermost parts of the sea, even there your hand shall lead me, and your right hand shall hold me. If I say, "Surely the darkness shall cover me, and the light about me be night," even the darkness is not dark to you; the night is bright as the day, for darkness is as light with you.</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Psalms 139:1-12</a:t>
            </a:r>
            <a:endParaRPr lang="en-US" sz="4000" i="1" dirty="0">
              <a:solidFill>
                <a:schemeClr val="accent6">
                  <a:lumMod val="60000"/>
                  <a:lumOff val="40000"/>
                </a:schemeClr>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The eyes of the Lord are in every place, beholding the evil and the good.</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Proverbs 15:3</a:t>
            </a:r>
            <a:endParaRPr lang="en-US" sz="4000" i="1" dirty="0">
              <a:solidFill>
                <a:schemeClr val="accent6">
                  <a:lumMod val="60000"/>
                  <a:lumOff val="40000"/>
                </a:schemeClr>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Hebrews 4:12-13</a:t>
            </a:r>
            <a:endParaRPr lang="en-US" sz="4000" i="1" dirty="0">
              <a:solidFill>
                <a:schemeClr val="accent6">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Examine yourselves, to see whether you are in the faith. Test yourselves. Or do you not realize this about yourselves, that Jesus Christ is in you?--unless indeed you fail to meet the test!</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2Corinthians 13:5</a:t>
            </a:r>
            <a:endParaRPr lang="en-US" sz="4000" i="1" dirty="0">
              <a:solidFill>
                <a:schemeClr val="accent6">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bright="-50000" contrast="50000"/>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229600" cy="1143000"/>
          </a:xfrm>
        </p:spPr>
        <p:txBody>
          <a:bodyPr rtlCol="0">
            <a:normAutofit/>
          </a:bodyPr>
          <a:lstStyle/>
          <a:p>
            <a:pPr fontAlgn="auto">
              <a:spcAft>
                <a:spcPts val="0"/>
              </a:spcAft>
              <a:defRPr/>
            </a:pPr>
            <a:r>
              <a:rPr lang="en-US" sz="6600" dirty="0">
                <a:solidFill>
                  <a:schemeClr val="accent6">
                    <a:lumMod val="75000"/>
                  </a:schemeClr>
                </a:solidFill>
              </a:rPr>
              <a:t>What You Think About</a:t>
            </a:r>
          </a:p>
        </p:txBody>
      </p:sp>
      <p:sp>
        <p:nvSpPr>
          <p:cNvPr id="3" name="Title 1"/>
          <p:cNvSpPr txBox="1">
            <a:spLocks/>
          </p:cNvSpPr>
          <p:nvPr/>
        </p:nvSpPr>
        <p:spPr>
          <a:xfrm>
            <a:off x="381000" y="228600"/>
            <a:ext cx="8229600" cy="1905000"/>
          </a:xfrm>
          <a:prstGeom prst="rect">
            <a:avLst/>
          </a:prstGeom>
        </p:spPr>
        <p:txBody>
          <a:bodyPr anchor="ctr"/>
          <a:lstStyle/>
          <a:p>
            <a:pPr algn="ctr" fontAlgn="auto">
              <a:spcAft>
                <a:spcPts val="0"/>
              </a:spcAft>
              <a:defRPr/>
            </a:pPr>
            <a:r>
              <a:rPr lang="en-US" sz="9600" dirty="0">
                <a:solidFill>
                  <a:schemeClr val="accent6">
                    <a:lumMod val="75000"/>
                  </a:schemeClr>
                </a:solidFill>
                <a:latin typeface="+mj-lt"/>
                <a:ea typeface="+mj-ea"/>
                <a:cs typeface="+mj-cs"/>
              </a:rPr>
              <a:t>Watching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a:solidFill>
                  <a:schemeClr val="accent6">
                    <a:lumMod val="60000"/>
                    <a:lumOff val="40000"/>
                  </a:schemeClr>
                </a:solidFill>
              </a:rPr>
              <a:t>Finally, brothers, whatever is true, whatever is honorable, whatever is just, whatever is pure, whatever is lovely, whatever is commendable, if there is any excellence, if there is anything worthy of praise, think about these things.</a:t>
            </a:r>
          </a:p>
          <a:p>
            <a:pPr marL="0" indent="0" algn="r" fontAlgn="auto">
              <a:spcBef>
                <a:spcPts val="0"/>
              </a:spcBef>
              <a:spcAft>
                <a:spcPts val="0"/>
              </a:spcAft>
              <a:buFont typeface="Arial" pitchFamily="34" charset="0"/>
              <a:buNone/>
              <a:defRPr/>
            </a:pPr>
            <a:r>
              <a:rPr lang="en-US" sz="4000" dirty="0">
                <a:solidFill>
                  <a:schemeClr val="tx2">
                    <a:lumMod val="40000"/>
                    <a:lumOff val="60000"/>
                  </a:schemeClr>
                </a:solidFill>
              </a:rPr>
              <a:t>Philippians 4:8</a:t>
            </a:r>
            <a:endParaRPr lang="en-US" sz="4000" i="1" dirty="0">
              <a:solidFill>
                <a:schemeClr val="accent6">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994</Words>
  <Application>Microsoft Office PowerPoint</Application>
  <PresentationFormat>On-screen Show (4:3)</PresentationFormat>
  <Paragraphs>161</Paragraphs>
  <Slides>18</Slides>
  <Notes>18</Notes>
  <HiddenSlides>12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Watching You</vt:lpstr>
      <vt:lpstr>PowerPoint Presentation</vt:lpstr>
      <vt:lpstr>PowerPoint Presentation</vt:lpstr>
      <vt:lpstr>PowerPoint Presentation</vt:lpstr>
      <vt:lpstr>PowerPoint Presentation</vt:lpstr>
      <vt:lpstr>PowerPoint Presentation</vt:lpstr>
      <vt:lpstr>PowerPoint Presentation</vt:lpstr>
      <vt:lpstr>What You Think About</vt:lpstr>
      <vt:lpstr>PowerPoint Presentation</vt:lpstr>
      <vt:lpstr>PowerPoint Presentation</vt:lpstr>
      <vt:lpstr>What You Talk About</vt:lpstr>
      <vt:lpstr>PowerPoint Presentation</vt:lpstr>
      <vt:lpstr>What You Do At Home</vt:lpstr>
      <vt:lpstr>PowerPoint Presentation</vt:lpstr>
      <vt:lpstr>PowerPoint Presentation</vt:lpstr>
      <vt:lpstr>God Is Watching You</vt:lpstr>
      <vt:lpstr>PowerPoint Presentation</vt:lpstr>
      <vt:lpstr>God Is Watching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Watching You</dc:title>
  <dc:creator>dleehend</dc:creator>
  <cp:lastModifiedBy>Dan Henderson</cp:lastModifiedBy>
  <cp:revision>17</cp:revision>
  <dcterms:created xsi:type="dcterms:W3CDTF">2010-08-08T20:04:10Z</dcterms:created>
  <dcterms:modified xsi:type="dcterms:W3CDTF">2016-05-15T01:31:11Z</dcterms:modified>
</cp:coreProperties>
</file>