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3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5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6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5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2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C93B-E34C-4858-946C-A2E596AC5ECE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1B5D8-CD07-482A-9F40-DCA3B3FE3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99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7200" b="1" dirty="0"/>
              <a:t>What Shall We Do?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accent6"/>
                </a:solidFill>
              </a:rPr>
              <a:t>Genesis 6:5-7</a:t>
            </a:r>
          </a:p>
        </p:txBody>
      </p:sp>
    </p:spTree>
    <p:extLst>
      <p:ext uri="{BB962C8B-B14F-4D97-AF65-F5344CB8AC3E}">
        <p14:creationId xmlns:p14="http://schemas.microsoft.com/office/powerpoint/2010/main" val="319110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What Shall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4800" dirty="0"/>
              <a:t>Pray</a:t>
            </a:r>
          </a:p>
          <a:p>
            <a:r>
              <a:rPr lang="en-US" sz="4800" dirty="0"/>
              <a:t>Focus</a:t>
            </a:r>
          </a:p>
          <a:p>
            <a:r>
              <a:rPr lang="en-US" sz="4800" dirty="0"/>
              <a:t>Beware</a:t>
            </a:r>
          </a:p>
          <a:p>
            <a:r>
              <a:rPr lang="en-US" sz="4800" dirty="0"/>
              <a:t>Be Wise</a:t>
            </a:r>
          </a:p>
          <a:p>
            <a:r>
              <a:rPr lang="en-US" sz="4800" dirty="0"/>
              <a:t>Teach</a:t>
            </a:r>
          </a:p>
        </p:txBody>
      </p:sp>
    </p:spTree>
    <p:extLst>
      <p:ext uri="{BB962C8B-B14F-4D97-AF65-F5344CB8AC3E}">
        <p14:creationId xmlns:p14="http://schemas.microsoft.com/office/powerpoint/2010/main" val="255600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4945"/>
            <a:ext cx="7886700" cy="5068111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/>
              <a:t>The</a:t>
            </a:r>
            <a:br>
              <a:rPr lang="en-US" sz="9600" b="1" dirty="0"/>
            </a:br>
            <a:r>
              <a:rPr lang="en-US" sz="9600" b="1" dirty="0"/>
              <a:t>Gospel</a:t>
            </a:r>
            <a:br>
              <a:rPr lang="en-US" sz="9600" b="1" dirty="0"/>
            </a:br>
            <a:r>
              <a:rPr lang="en-US" sz="9600" b="1" dirty="0"/>
              <a:t>Saves</a:t>
            </a:r>
          </a:p>
        </p:txBody>
      </p:sp>
    </p:spTree>
    <p:extLst>
      <p:ext uri="{BB962C8B-B14F-4D97-AF65-F5344CB8AC3E}">
        <p14:creationId xmlns:p14="http://schemas.microsoft.com/office/powerpoint/2010/main" val="24172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Shall We Do?</vt:lpstr>
      <vt:lpstr>What Shall We Do?</vt:lpstr>
      <vt:lpstr>The Gospel Saves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Shall We Do?</dc:title>
  <dc:creator>Dan Henderson</dc:creator>
  <cp:lastModifiedBy>Dan Henderson</cp:lastModifiedBy>
  <cp:revision>1</cp:revision>
  <dcterms:created xsi:type="dcterms:W3CDTF">2016-07-10T13:21:44Z</dcterms:created>
  <dcterms:modified xsi:type="dcterms:W3CDTF">2016-07-10T13:27:22Z</dcterms:modified>
</cp:coreProperties>
</file>