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49" r:id="rId2"/>
    <p:sldMasterId id="2147483650" r:id="rId3"/>
    <p:sldMasterId id="2147483651" r:id="rId4"/>
    <p:sldMasterId id="2147483652" r:id="rId5"/>
    <p:sldMasterId id="2147483653" r:id="rId6"/>
    <p:sldMasterId id="2147483654" r:id="rId7"/>
    <p:sldMasterId id="2147483655" r:id="rId8"/>
    <p:sldMasterId id="2147483656" r:id="rId9"/>
  </p:sldMasterIdLst>
  <p:notesMasterIdLst>
    <p:notesMasterId r:id="rId16"/>
  </p:notesMasterIdLst>
  <p:sldIdLst>
    <p:sldId id="256" r:id="rId10"/>
    <p:sldId id="282" r:id="rId11"/>
    <p:sldId id="283" r:id="rId12"/>
    <p:sldId id="284" r:id="rId13"/>
    <p:sldId id="285" r:id="rId14"/>
    <p:sldId id="281"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483" autoAdjust="0"/>
  </p:normalViewPr>
  <p:slideViewPr>
    <p:cSldViewPr>
      <p:cViewPr varScale="1">
        <p:scale>
          <a:sx n="60" d="100"/>
          <a:sy n="60" d="100"/>
        </p:scale>
        <p:origin x="533" y="3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4.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3.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5" Type="http://schemas.openxmlformats.org/officeDocument/2006/relationships/slideMaster" Target="slideMasters/slideMaster5.xml"/><Relationship Id="rId15" Type="http://schemas.openxmlformats.org/officeDocument/2006/relationships/slide" Target="slides/slide6.xml"/><Relationship Id="rId10" Type="http://schemas.openxmlformats.org/officeDocument/2006/relationships/slide" Target="slides/slide1.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atin typeface="Arial" charset="0"/>
              </a:defRPr>
            </a:lvl1pPr>
          </a:lstStyle>
          <a:p>
            <a:pPr>
              <a:defRPr/>
            </a:pPr>
            <a:fld id="{C191F8DC-DCD5-406F-8109-7646C8B5B787}" type="datetimeFigureOut">
              <a:rPr lang="en-US"/>
              <a:pPr>
                <a:defRPr/>
              </a:pPr>
              <a:t>9/18/2016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362A5D6B-DF88-44BC-8828-32C7EA5D1962}"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Presented to God</a:t>
            </a:r>
          </a:p>
          <a:p>
            <a:pPr fontAlgn="auto">
              <a:spcBef>
                <a:spcPts val="0"/>
              </a:spcBef>
              <a:spcAft>
                <a:spcPts val="0"/>
              </a:spcAft>
              <a:defRPr/>
            </a:pPr>
            <a:r>
              <a:rPr lang="en-US" b="1" i="1" dirty="0"/>
              <a:t>Romans 12:1-2</a:t>
            </a:r>
            <a:r>
              <a:rPr lang="en-US" i="1" dirty="0"/>
              <a:t> I appeal to you therefore, brothers, by the mercies of God, to present your bodies as a living sacrifice, holy and acceptable to God, which is your spiritual worship. Do not be conformed to this world, but be transformed by the renewal of your mind, that by testing you may discern what is the will of God, what is good and acceptable and perfect.</a:t>
            </a:r>
          </a:p>
          <a:p>
            <a:pPr fontAlgn="auto">
              <a:spcBef>
                <a:spcPts val="0"/>
              </a:spcBef>
              <a:spcAft>
                <a:spcPts val="0"/>
              </a:spcAft>
              <a:defRPr/>
            </a:pPr>
            <a:r>
              <a:rPr lang="en-US" dirty="0"/>
              <a:t>Idea of Personal Consecration - Giving oneself wholly to God</a:t>
            </a:r>
          </a:p>
          <a:p>
            <a:pPr fontAlgn="auto">
              <a:spcBef>
                <a:spcPts val="0"/>
              </a:spcBef>
              <a:spcAft>
                <a:spcPts val="0"/>
              </a:spcAft>
              <a:defRPr/>
            </a:pPr>
            <a:r>
              <a:rPr lang="en-US" b="1" i="1" dirty="0"/>
              <a:t>Galatians 6:5</a:t>
            </a:r>
            <a:r>
              <a:rPr lang="en-US" i="1" dirty="0"/>
              <a:t> For each will have to bear his own load. </a:t>
            </a:r>
          </a:p>
          <a:p>
            <a:pPr fontAlgn="auto">
              <a:spcBef>
                <a:spcPts val="0"/>
              </a:spcBef>
              <a:spcAft>
                <a:spcPts val="0"/>
              </a:spcAft>
              <a:defRPr/>
            </a:pPr>
            <a:endParaRPr lang="en-US" dirty="0"/>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A4C88F6-26C3-4F53-B825-503812B3A3AD}" type="slidenum">
              <a:rPr lang="en-US" altLang="en-US"/>
              <a:pPr eaLnBrk="1" hangingPunct="1"/>
              <a:t>1</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a:bodyPr>
          <a:lstStyle/>
          <a:p>
            <a:pPr fontAlgn="auto">
              <a:spcBef>
                <a:spcPts val="0"/>
              </a:spcBef>
              <a:spcAft>
                <a:spcPts val="0"/>
              </a:spcAft>
              <a:defRPr/>
            </a:pPr>
            <a:r>
              <a:rPr lang="en-US" b="1" cap="small" dirty="0"/>
              <a:t>God Requires Consecration</a:t>
            </a:r>
          </a:p>
          <a:p>
            <a:pPr fontAlgn="auto">
              <a:spcBef>
                <a:spcPts val="0"/>
              </a:spcBef>
              <a:spcAft>
                <a:spcPts val="0"/>
              </a:spcAft>
              <a:defRPr/>
            </a:pPr>
            <a:r>
              <a:rPr lang="en-US" b="1" i="1" dirty="0"/>
              <a:t>Matthew 22:37</a:t>
            </a:r>
            <a:r>
              <a:rPr lang="en-US" i="1" dirty="0"/>
              <a:t> And he said to him, "You shall love the Lord your God with all your heart and with all your soul and with all your mind."</a:t>
            </a:r>
          </a:p>
          <a:p>
            <a:pPr fontAlgn="auto">
              <a:spcBef>
                <a:spcPts val="0"/>
              </a:spcBef>
              <a:spcAft>
                <a:spcPts val="0"/>
              </a:spcAft>
              <a:defRPr/>
            </a:pPr>
            <a:r>
              <a:rPr lang="en-US" dirty="0"/>
              <a:t>Love God with all thy heart </a:t>
            </a:r>
          </a:p>
          <a:p>
            <a:pPr fontAlgn="auto">
              <a:spcBef>
                <a:spcPts val="0"/>
              </a:spcBef>
              <a:spcAft>
                <a:spcPts val="0"/>
              </a:spcAft>
              <a:defRPr/>
            </a:pPr>
            <a:r>
              <a:rPr lang="en-US" b="1" i="1" dirty="0"/>
              <a:t>Colossians 3:1-2</a:t>
            </a:r>
            <a:r>
              <a:rPr lang="en-US" i="1" dirty="0"/>
              <a:t> If then you have been raised with Christ, seek the things that are above, where Christ is, seated at the right hand of God. Set your minds on things that are above, not on things that are on earth. </a:t>
            </a:r>
          </a:p>
          <a:p>
            <a:pPr fontAlgn="auto">
              <a:spcBef>
                <a:spcPts val="0"/>
              </a:spcBef>
              <a:spcAft>
                <a:spcPts val="0"/>
              </a:spcAft>
              <a:defRPr/>
            </a:pPr>
            <a:r>
              <a:rPr lang="en-US" b="1" i="1" dirty="0"/>
              <a:t>1Peter 3:14-16</a:t>
            </a:r>
            <a:r>
              <a:rPr lang="en-US" i="1" dirty="0"/>
              <a:t> But even if you should suffer for righteousness' sake, you will be blessed. Have no fear of them, nor be troubled, but in your hearts honor Christ the Lord as holy, always being prepared to make a defense to anyone who asks you for a reason for the hope that is in you; yet do it with gentleness and respect, having a good conscience, so that, when you are slandered, those who revile your good behavior in Christ may be put to shame.</a:t>
            </a:r>
          </a:p>
          <a:p>
            <a:pPr fontAlgn="auto">
              <a:spcBef>
                <a:spcPts val="0"/>
              </a:spcBef>
              <a:spcAft>
                <a:spcPts val="0"/>
              </a:spcAft>
              <a:defRPr/>
            </a:pPr>
            <a:r>
              <a:rPr lang="en-US" dirty="0"/>
              <a:t>Love God with all thy soul - With all our will or purpose of mind </a:t>
            </a:r>
          </a:p>
          <a:p>
            <a:pPr fontAlgn="auto">
              <a:spcBef>
                <a:spcPts val="0"/>
              </a:spcBef>
              <a:spcAft>
                <a:spcPts val="0"/>
              </a:spcAft>
              <a:defRPr/>
            </a:pPr>
            <a:r>
              <a:rPr lang="en-US" b="1" i="1" dirty="0"/>
              <a:t>Matthew 16:25-26</a:t>
            </a:r>
            <a:r>
              <a:rPr lang="en-US" i="1" dirty="0"/>
              <a:t> For whoever would save his life will lose it, but whoever loses his life for my sake will find it. For what will it profit a man if he gains the whole world and forfeits his soul? Or what shall a man give in return for his soul?</a:t>
            </a:r>
          </a:p>
          <a:p>
            <a:pPr fontAlgn="auto">
              <a:spcBef>
                <a:spcPts val="0"/>
              </a:spcBef>
              <a:spcAft>
                <a:spcPts val="0"/>
              </a:spcAft>
              <a:defRPr/>
            </a:pPr>
            <a:r>
              <a:rPr lang="en-US" dirty="0"/>
              <a:t>Love God with all thy mind (thinking-meditation) </a:t>
            </a:r>
          </a:p>
          <a:p>
            <a:pPr fontAlgn="auto">
              <a:spcBef>
                <a:spcPts val="0"/>
              </a:spcBef>
              <a:spcAft>
                <a:spcPts val="0"/>
              </a:spcAft>
              <a:defRPr/>
            </a:pPr>
            <a:r>
              <a:rPr lang="en-US" b="1" i="1" dirty="0"/>
              <a:t>Psalms 1:1-3</a:t>
            </a:r>
            <a:r>
              <a:rPr lang="en-US" i="1" dirty="0"/>
              <a:t> Blessed is the man who walks not in the counsel of the wicked, nor stands in the way of sinners, nor sits in the seat of scoffers; but his delight is in the law of the Lord, and on his law he meditates day and night. He is like a tree planted by streams of water that yields its fruit in its season, and its leaf does not wither. In all that he does, he prospers.</a:t>
            </a:r>
          </a:p>
          <a:p>
            <a:pPr fontAlgn="auto">
              <a:spcBef>
                <a:spcPts val="0"/>
              </a:spcBef>
              <a:spcAft>
                <a:spcPts val="0"/>
              </a:spcAft>
              <a:defRPr/>
            </a:pPr>
            <a:r>
              <a:rPr lang="en-US" b="1" i="1" dirty="0"/>
              <a:t>Psalms 19:14</a:t>
            </a:r>
            <a:r>
              <a:rPr lang="en-US" i="1" dirty="0"/>
              <a:t> Let the words of my mouth and the meditation of my heart be acceptable in your sight, O Lord, my rock and my redeemer. </a:t>
            </a:r>
          </a:p>
          <a:p>
            <a:pPr fontAlgn="auto">
              <a:spcBef>
                <a:spcPts val="0"/>
              </a:spcBef>
              <a:spcAft>
                <a:spcPts val="0"/>
              </a:spcAft>
              <a:defRPr/>
            </a:pPr>
            <a:endParaRPr lang="en-US"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D0A72C5-B74B-4B12-B5AB-A6B8E014EAD7}" type="slidenum">
              <a:rPr lang="en-US" altLang="en-US"/>
              <a:pPr eaLnBrk="1" hangingPunct="1"/>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God Also Deserves Consecration</a:t>
            </a:r>
          </a:p>
          <a:p>
            <a:pPr fontAlgn="auto">
              <a:spcBef>
                <a:spcPts val="0"/>
              </a:spcBef>
              <a:spcAft>
                <a:spcPts val="0"/>
              </a:spcAft>
              <a:defRPr/>
            </a:pPr>
            <a:r>
              <a:rPr lang="en-US" dirty="0"/>
              <a:t>Our creator &amp; provider</a:t>
            </a:r>
          </a:p>
          <a:p>
            <a:pPr fontAlgn="auto">
              <a:spcBef>
                <a:spcPts val="0"/>
              </a:spcBef>
              <a:spcAft>
                <a:spcPts val="0"/>
              </a:spcAft>
              <a:defRPr/>
            </a:pPr>
            <a:r>
              <a:rPr lang="en-US" b="1" i="1" dirty="0"/>
              <a:t>Acts 17:24-25</a:t>
            </a:r>
            <a:r>
              <a:rPr lang="en-US" i="1" dirty="0"/>
              <a:t> The God who made the world and everything in it, being Lord of heaven and earth, does not live in temples made by man, nor is he served by human hands, as though he needed anything, since he himself gives to all mankind life and breath and everything.</a:t>
            </a:r>
          </a:p>
          <a:p>
            <a:pPr fontAlgn="auto">
              <a:spcBef>
                <a:spcPts val="0"/>
              </a:spcBef>
              <a:spcAft>
                <a:spcPts val="0"/>
              </a:spcAft>
              <a:defRPr/>
            </a:pPr>
            <a:r>
              <a:rPr lang="en-US" dirty="0"/>
              <a:t>He loved us supremely</a:t>
            </a:r>
          </a:p>
          <a:p>
            <a:pPr fontAlgn="auto">
              <a:spcBef>
                <a:spcPts val="0"/>
              </a:spcBef>
              <a:spcAft>
                <a:spcPts val="0"/>
              </a:spcAft>
              <a:defRPr/>
            </a:pPr>
            <a:r>
              <a:rPr lang="en-US" b="1" i="1" dirty="0"/>
              <a:t>John 3:16</a:t>
            </a:r>
            <a:r>
              <a:rPr lang="en-US" i="1" dirty="0"/>
              <a:t> For God so loved the world, that he gave his only Son, that whoever believes in him should not perish but have eternal life.</a:t>
            </a:r>
          </a:p>
          <a:p>
            <a:pPr fontAlgn="auto">
              <a:spcBef>
                <a:spcPts val="0"/>
              </a:spcBef>
              <a:spcAft>
                <a:spcPts val="0"/>
              </a:spcAft>
              <a:defRPr/>
            </a:pPr>
            <a:r>
              <a:rPr lang="en-US" b="1" i="1" dirty="0"/>
              <a:t>Romans 5:7-8</a:t>
            </a:r>
            <a:r>
              <a:rPr lang="en-US" i="1" dirty="0"/>
              <a:t> For one will scarcely die for a righteous person--though perhaps for a good person one would dare even to die--but God shows his love for us in that while we were still sinners, Christ died for us.</a:t>
            </a:r>
          </a:p>
          <a:p>
            <a:pPr fontAlgn="auto">
              <a:spcBef>
                <a:spcPts val="0"/>
              </a:spcBef>
              <a:spcAft>
                <a:spcPts val="0"/>
              </a:spcAft>
              <a:defRPr/>
            </a:pPr>
            <a:r>
              <a:rPr lang="en-US" dirty="0"/>
              <a:t>Gave us plan for salvation</a:t>
            </a:r>
          </a:p>
          <a:p>
            <a:pPr fontAlgn="auto">
              <a:spcBef>
                <a:spcPts val="0"/>
              </a:spcBef>
              <a:spcAft>
                <a:spcPts val="0"/>
              </a:spcAft>
              <a:defRPr/>
            </a:pPr>
            <a:r>
              <a:rPr lang="en-US" b="1" i="1" dirty="0"/>
              <a:t>Hebrews 5:8-10</a:t>
            </a:r>
            <a:r>
              <a:rPr lang="en-US" i="1" dirty="0"/>
              <a:t> Although he was a son, he learned obedience through what he suffered. And being made perfect, he became the source of eternal salvation to all who obey him, being designated by God a high priest after the order of Melchizedek.</a:t>
            </a:r>
          </a:p>
          <a:p>
            <a:pPr fontAlgn="auto">
              <a:spcBef>
                <a:spcPts val="0"/>
              </a:spcBef>
              <a:spcAft>
                <a:spcPts val="0"/>
              </a:spcAft>
              <a:defRPr/>
            </a:pPr>
            <a:r>
              <a:rPr lang="en-US" dirty="0"/>
              <a:t>Provides our escape from temptation</a:t>
            </a:r>
          </a:p>
          <a:p>
            <a:pPr fontAlgn="auto">
              <a:spcBef>
                <a:spcPts val="0"/>
              </a:spcBef>
              <a:spcAft>
                <a:spcPts val="0"/>
              </a:spcAft>
              <a:defRPr/>
            </a:pPr>
            <a:r>
              <a:rPr lang="en-US" b="1" i="1" dirty="0"/>
              <a:t>1Corinthians 10:13</a:t>
            </a:r>
            <a:r>
              <a:rPr lang="en-US" i="1" dirty="0"/>
              <a:t> No temptation has overtaken you that is not common to man. God is faithful, and he will not let you be tempted beyond your ability, but with the temptation he will also provide the way of escape, that you may be able to endure it.</a:t>
            </a:r>
          </a:p>
          <a:p>
            <a:pPr fontAlgn="auto">
              <a:spcBef>
                <a:spcPts val="0"/>
              </a:spcBef>
              <a:spcAft>
                <a:spcPts val="0"/>
              </a:spcAft>
              <a:defRPr/>
            </a:pPr>
            <a:endParaRPr lang="en-US" dirty="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5ADBE73-3174-40BF-895A-413D493BE524}" type="slidenum">
              <a:rPr lang="en-US" altLang="en-US"/>
              <a:pPr eaLnBrk="1" hangingPunct="1"/>
              <a:t>3</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lnSpcReduction="10000"/>
          </a:bodyPr>
          <a:lstStyle/>
          <a:p>
            <a:pPr fontAlgn="auto">
              <a:spcBef>
                <a:spcPts val="0"/>
              </a:spcBef>
              <a:spcAft>
                <a:spcPts val="0"/>
              </a:spcAft>
              <a:defRPr/>
            </a:pPr>
            <a:r>
              <a:rPr lang="en-US" b="1" cap="small" dirty="0"/>
              <a:t>What This Consecration Does For Us</a:t>
            </a:r>
          </a:p>
          <a:p>
            <a:pPr fontAlgn="auto">
              <a:spcBef>
                <a:spcPts val="0"/>
              </a:spcBef>
              <a:spcAft>
                <a:spcPts val="0"/>
              </a:spcAft>
              <a:defRPr/>
            </a:pPr>
            <a:r>
              <a:rPr lang="en-US" dirty="0"/>
              <a:t>Makes like things adored </a:t>
            </a:r>
          </a:p>
          <a:p>
            <a:pPr fontAlgn="auto">
              <a:spcBef>
                <a:spcPts val="0"/>
              </a:spcBef>
              <a:spcAft>
                <a:spcPts val="0"/>
              </a:spcAft>
              <a:defRPr/>
            </a:pPr>
            <a:r>
              <a:rPr lang="en-US" b="1" i="1" dirty="0"/>
              <a:t>Romans 12:1-2</a:t>
            </a:r>
            <a:r>
              <a:rPr lang="en-US" i="1" dirty="0"/>
              <a:t> I appeal to you therefore, brothers, by the mercies of God, to present your bodies as a living sacrifice, holy and acceptable to God, which is your spiritual worship. Do not be conformed to this world, but be transformed by the renewal of your mind, that by testing you may discern what is the will of God, what is good and acceptable and perfect. </a:t>
            </a:r>
          </a:p>
          <a:p>
            <a:pPr fontAlgn="auto">
              <a:spcBef>
                <a:spcPts val="0"/>
              </a:spcBef>
              <a:spcAft>
                <a:spcPts val="0"/>
              </a:spcAft>
              <a:defRPr/>
            </a:pPr>
            <a:r>
              <a:rPr lang="en-US" b="1" i="1" dirty="0"/>
              <a:t>2Peter 1:3-4</a:t>
            </a:r>
            <a:r>
              <a:rPr lang="en-US" i="1" dirty="0"/>
              <a:t> His divine power has granted to us all things that pertain to life and godliness, through the knowledge of him who called us to his own glory and excellence, by which he has granted to us his precious and very great promises, so that through them you may become partakers of the divine nature, having escaped from the corruption that is in the world because of sinful desire.</a:t>
            </a:r>
          </a:p>
          <a:p>
            <a:pPr fontAlgn="auto">
              <a:spcBef>
                <a:spcPts val="0"/>
              </a:spcBef>
              <a:spcAft>
                <a:spcPts val="0"/>
              </a:spcAft>
              <a:defRPr/>
            </a:pPr>
            <a:r>
              <a:rPr lang="en-US" dirty="0"/>
              <a:t>Makes us try our best </a:t>
            </a:r>
          </a:p>
          <a:p>
            <a:pPr fontAlgn="auto">
              <a:spcBef>
                <a:spcPts val="0"/>
              </a:spcBef>
              <a:spcAft>
                <a:spcPts val="0"/>
              </a:spcAft>
              <a:defRPr/>
            </a:pPr>
            <a:r>
              <a:rPr lang="en-US" b="1" i="1" dirty="0"/>
              <a:t>John 14:15</a:t>
            </a:r>
            <a:r>
              <a:rPr lang="en-US" i="1" dirty="0"/>
              <a:t> If you love me, you will keep my commandments.</a:t>
            </a:r>
          </a:p>
          <a:p>
            <a:pPr fontAlgn="auto">
              <a:spcBef>
                <a:spcPts val="0"/>
              </a:spcBef>
              <a:spcAft>
                <a:spcPts val="0"/>
              </a:spcAft>
              <a:defRPr/>
            </a:pPr>
            <a:r>
              <a:rPr lang="en-US" b="1" i="1" dirty="0"/>
              <a:t>John 15:14</a:t>
            </a:r>
            <a:r>
              <a:rPr lang="en-US" i="1" dirty="0"/>
              <a:t> You are my friends if you do what I command you. </a:t>
            </a:r>
          </a:p>
          <a:p>
            <a:pPr fontAlgn="auto">
              <a:spcBef>
                <a:spcPts val="0"/>
              </a:spcBef>
              <a:spcAft>
                <a:spcPts val="0"/>
              </a:spcAft>
              <a:defRPr/>
            </a:pPr>
            <a:r>
              <a:rPr lang="en-US" b="1" i="1" dirty="0"/>
              <a:t>1John 5:18</a:t>
            </a:r>
            <a:r>
              <a:rPr lang="en-US" i="1" dirty="0"/>
              <a:t> We know that everyone who has been born of God does not keep on sinning, but he who was born of God protects him, and the evil one does not touch him.</a:t>
            </a:r>
          </a:p>
          <a:p>
            <a:pPr fontAlgn="auto">
              <a:spcBef>
                <a:spcPts val="0"/>
              </a:spcBef>
              <a:spcAft>
                <a:spcPts val="0"/>
              </a:spcAft>
              <a:defRPr/>
            </a:pPr>
            <a:r>
              <a:rPr lang="en-US" dirty="0"/>
              <a:t>Protects us from the world </a:t>
            </a:r>
          </a:p>
          <a:p>
            <a:pPr fontAlgn="auto">
              <a:spcBef>
                <a:spcPts val="0"/>
              </a:spcBef>
              <a:spcAft>
                <a:spcPts val="0"/>
              </a:spcAft>
              <a:defRPr/>
            </a:pPr>
            <a:r>
              <a:rPr lang="en-US" b="1" i="1" dirty="0"/>
              <a:t>1John 2:15-17</a:t>
            </a:r>
            <a:r>
              <a:rPr lang="en-US" i="1" dirty="0"/>
              <a:t> Do not love the world or the things in the world. If anyone loves the world, the love of the Father is not in him. For all that is in the world--the desires of the flesh and the desires of the eyes and pride in possessions--is not from the Father but is from the world. And the world is passing away along with its desires, but whoever does the will of God abides forever. </a:t>
            </a:r>
          </a:p>
          <a:p>
            <a:pPr fontAlgn="auto">
              <a:spcBef>
                <a:spcPts val="0"/>
              </a:spcBef>
              <a:spcAft>
                <a:spcPts val="0"/>
              </a:spcAft>
              <a:defRPr/>
            </a:pPr>
            <a:r>
              <a:rPr lang="en-US" b="1" i="1" dirty="0"/>
              <a:t>1Peter 3:10-12</a:t>
            </a:r>
            <a:r>
              <a:rPr lang="en-US" i="1" dirty="0"/>
              <a:t> For "Whoever desires to love life and see good days, let him keep his tongue from evil and his lips from speaking deceit; let him turn away from evil and do good; let him seek peace and pursue it. For the eyes of the Lord are on the righteous, and his ears are open to their prayer. But the face of the Lord is against those who do evil."</a:t>
            </a:r>
          </a:p>
          <a:p>
            <a:pPr fontAlgn="auto">
              <a:spcBef>
                <a:spcPts val="0"/>
              </a:spcBef>
              <a:spcAft>
                <a:spcPts val="0"/>
              </a:spcAft>
              <a:defRPr/>
            </a:pPr>
            <a:endParaRPr lang="en-US" dirty="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95A1403-514E-470E-B0AA-CA240E76E2DF}" type="slidenum">
              <a:rPr lang="en-US" altLang="en-US"/>
              <a:pPr eaLnBrk="1" hangingPunct="1"/>
              <a:t>4</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Consecrated Life Is Christ Centered</a:t>
            </a:r>
          </a:p>
          <a:p>
            <a:pPr fontAlgn="auto">
              <a:spcBef>
                <a:spcPts val="0"/>
              </a:spcBef>
              <a:spcAft>
                <a:spcPts val="0"/>
              </a:spcAft>
              <a:defRPr/>
            </a:pPr>
            <a:r>
              <a:rPr lang="en-US" b="1" i="1" dirty="0"/>
              <a:t>Philippians 1:21</a:t>
            </a:r>
            <a:r>
              <a:rPr lang="en-US" i="1" dirty="0"/>
              <a:t> For to me to live is Christ, and to die is gain. </a:t>
            </a:r>
          </a:p>
          <a:p>
            <a:pPr fontAlgn="auto">
              <a:spcBef>
                <a:spcPts val="0"/>
              </a:spcBef>
              <a:spcAft>
                <a:spcPts val="0"/>
              </a:spcAft>
              <a:defRPr/>
            </a:pPr>
            <a:r>
              <a:rPr lang="en-US" b="1" i="1" dirty="0"/>
              <a:t>Galatians 2:20</a:t>
            </a:r>
            <a:r>
              <a:rPr lang="en-US" i="1" dirty="0"/>
              <a:t> I have been crucified with Christ. It is no longer I who live, but Christ who lives in me. And the life I now live in the flesh I live by faith in the Son of God, who loved me and gave himself for me.</a:t>
            </a:r>
          </a:p>
          <a:p>
            <a:pPr fontAlgn="auto">
              <a:spcBef>
                <a:spcPts val="0"/>
              </a:spcBef>
              <a:spcAft>
                <a:spcPts val="0"/>
              </a:spcAft>
              <a:defRPr/>
            </a:pPr>
            <a:r>
              <a:rPr lang="en-US" dirty="0"/>
              <a:t>Death to the consecrated is gain </a:t>
            </a:r>
          </a:p>
          <a:p>
            <a:pPr fontAlgn="auto">
              <a:spcBef>
                <a:spcPts val="0"/>
              </a:spcBef>
              <a:spcAft>
                <a:spcPts val="0"/>
              </a:spcAft>
              <a:defRPr/>
            </a:pPr>
            <a:r>
              <a:rPr lang="en-US" b="1" i="1" dirty="0"/>
              <a:t>Revelation 14:13</a:t>
            </a:r>
            <a:r>
              <a:rPr lang="en-US" i="1" dirty="0"/>
              <a:t> And I heard a voice from heaven saying, "Write this: Blessed are the dead who die in the Lord from now on." "Blessed indeed," says the Spirit, "that they may rest from their labors, for their deeds follow them!" </a:t>
            </a:r>
          </a:p>
          <a:p>
            <a:pPr fontAlgn="auto">
              <a:spcBef>
                <a:spcPts val="0"/>
              </a:spcBef>
              <a:spcAft>
                <a:spcPts val="0"/>
              </a:spcAft>
              <a:defRPr/>
            </a:pPr>
            <a:r>
              <a:rPr lang="en-US" b="1" i="1" dirty="0"/>
              <a:t>2Corinthians 5:8</a:t>
            </a:r>
            <a:r>
              <a:rPr lang="en-US" i="1" dirty="0"/>
              <a:t> Yes, we are of good courage, and we would rather be away from the body and at home with the Lord.</a:t>
            </a:r>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AD9627C-D726-4E96-8307-EC2AEAAFC46E}" type="slidenum">
              <a:rPr lang="en-US" altLang="en-US"/>
              <a:pPr eaLnBrk="1" hangingPunct="1"/>
              <a:t>5</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lstStyle/>
          <a:p>
            <a:pPr fontAlgn="auto">
              <a:spcBef>
                <a:spcPts val="0"/>
              </a:spcBef>
              <a:spcAft>
                <a:spcPts val="0"/>
              </a:spcAft>
              <a:defRPr/>
            </a:pPr>
            <a:r>
              <a:rPr lang="en-US" b="1" cap="small" dirty="0"/>
              <a:t>Yes God requires consecration and has a right to demand it</a:t>
            </a:r>
          </a:p>
          <a:p>
            <a:pPr fontAlgn="auto">
              <a:spcBef>
                <a:spcPts val="0"/>
              </a:spcBef>
              <a:spcAft>
                <a:spcPts val="0"/>
              </a:spcAft>
              <a:defRPr/>
            </a:pPr>
            <a:r>
              <a:rPr lang="en-US" dirty="0"/>
              <a:t>We as his creatures must fulfill his demands if we want to please him.</a:t>
            </a:r>
          </a:p>
          <a:p>
            <a:pPr fontAlgn="auto">
              <a:spcBef>
                <a:spcPts val="0"/>
              </a:spcBef>
              <a:spcAft>
                <a:spcPts val="0"/>
              </a:spcAft>
              <a:defRPr/>
            </a:pPr>
            <a:r>
              <a:rPr lang="en-US" dirty="0"/>
              <a:t>If we want to be transformed, partakers of the divine nature, and be protected from the world we must live consecrated (devoted - dedicated) lives to God.</a:t>
            </a:r>
          </a:p>
          <a:p>
            <a:pPr fontAlgn="auto">
              <a:spcBef>
                <a:spcPts val="0"/>
              </a:spcBef>
              <a:spcAft>
                <a:spcPts val="0"/>
              </a:spcAft>
              <a:defRPr/>
            </a:pPr>
            <a:r>
              <a:rPr lang="en-US" dirty="0"/>
              <a:t>Jerry Henderson</a:t>
            </a:r>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A0F9A83-F43C-4598-92D7-453EF73C8BAC}" type="slidenum">
              <a:rPr lang="en-US" altLang="en-US"/>
              <a:pPr eaLnBrk="1" hangingPunct="1"/>
              <a:t>6</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65B0A55-F88A-4A96-A661-64C71DFA7C00}" type="slidenum">
              <a:rPr lang="en-US" altLang="en-US"/>
              <a:pPr/>
              <a:t>‹#›</a:t>
            </a:fld>
            <a:endParaRPr lang="en-US" altLang="en-US"/>
          </a:p>
        </p:txBody>
      </p:sp>
    </p:spTree>
    <p:extLst>
      <p:ext uri="{BB962C8B-B14F-4D97-AF65-F5344CB8AC3E}">
        <p14:creationId xmlns:p14="http://schemas.microsoft.com/office/powerpoint/2010/main" val="4026633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2CCA970-B481-4D49-BD72-6FA7E2DF78B7}" type="slidenum">
              <a:rPr lang="en-US" altLang="en-US"/>
              <a:pPr/>
              <a:t>‹#›</a:t>
            </a:fld>
            <a:endParaRPr lang="en-US" altLang="en-US"/>
          </a:p>
        </p:txBody>
      </p:sp>
    </p:spTree>
    <p:extLst>
      <p:ext uri="{BB962C8B-B14F-4D97-AF65-F5344CB8AC3E}">
        <p14:creationId xmlns:p14="http://schemas.microsoft.com/office/powerpoint/2010/main" val="106222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FFC098D-9C31-4E11-AAD1-8A6F506ECDF9}" type="slidenum">
              <a:rPr lang="en-US" altLang="en-US"/>
              <a:pPr/>
              <a:t>‹#›</a:t>
            </a:fld>
            <a:endParaRPr lang="en-US" altLang="en-US"/>
          </a:p>
        </p:txBody>
      </p:sp>
    </p:spTree>
    <p:extLst>
      <p:ext uri="{BB962C8B-B14F-4D97-AF65-F5344CB8AC3E}">
        <p14:creationId xmlns:p14="http://schemas.microsoft.com/office/powerpoint/2010/main" val="4596253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AE3F591-ABBB-4B1C-9387-842B05ACEEB4}" type="slidenum">
              <a:rPr lang="en-US" altLang="en-US"/>
              <a:pPr/>
              <a:t>‹#›</a:t>
            </a:fld>
            <a:endParaRPr lang="en-US" altLang="en-US"/>
          </a:p>
        </p:txBody>
      </p:sp>
    </p:spTree>
    <p:extLst>
      <p:ext uri="{BB962C8B-B14F-4D97-AF65-F5344CB8AC3E}">
        <p14:creationId xmlns:p14="http://schemas.microsoft.com/office/powerpoint/2010/main" val="2939487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5910BE7-81A5-49B4-AA2E-A4AE21EAC8E2}" type="slidenum">
              <a:rPr lang="en-US" altLang="en-US"/>
              <a:pPr/>
              <a:t>‹#›</a:t>
            </a:fld>
            <a:endParaRPr lang="en-US" altLang="en-US"/>
          </a:p>
        </p:txBody>
      </p:sp>
    </p:spTree>
    <p:extLst>
      <p:ext uri="{BB962C8B-B14F-4D97-AF65-F5344CB8AC3E}">
        <p14:creationId xmlns:p14="http://schemas.microsoft.com/office/powerpoint/2010/main" val="33974420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D9F27733-0613-48F2-8C84-7A82BF7E49B2}" type="slidenum">
              <a:rPr lang="en-US" altLang="en-US"/>
              <a:pPr/>
              <a:t>‹#›</a:t>
            </a:fld>
            <a:endParaRPr lang="en-US" altLang="en-US"/>
          </a:p>
        </p:txBody>
      </p:sp>
    </p:spTree>
    <p:extLst>
      <p:ext uri="{BB962C8B-B14F-4D97-AF65-F5344CB8AC3E}">
        <p14:creationId xmlns:p14="http://schemas.microsoft.com/office/powerpoint/2010/main" val="9660354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22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22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4F05829-7899-4D04-A048-0E3D9C19D1D1}" type="slidenum">
              <a:rPr lang="en-US" altLang="en-US"/>
              <a:pPr/>
              <a:t>‹#›</a:t>
            </a:fld>
            <a:endParaRPr lang="en-US" altLang="en-US"/>
          </a:p>
        </p:txBody>
      </p:sp>
    </p:spTree>
    <p:extLst>
      <p:ext uri="{BB962C8B-B14F-4D97-AF65-F5344CB8AC3E}">
        <p14:creationId xmlns:p14="http://schemas.microsoft.com/office/powerpoint/2010/main" val="124040457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EC058877-5CC2-4643-92BB-BD2814FC4CE8}" type="slidenum">
              <a:rPr lang="en-US" altLang="en-US"/>
              <a:pPr/>
              <a:t>‹#›</a:t>
            </a:fld>
            <a:endParaRPr lang="en-US" altLang="en-US"/>
          </a:p>
        </p:txBody>
      </p:sp>
    </p:spTree>
    <p:extLst>
      <p:ext uri="{BB962C8B-B14F-4D97-AF65-F5344CB8AC3E}">
        <p14:creationId xmlns:p14="http://schemas.microsoft.com/office/powerpoint/2010/main" val="9717174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0BA040F6-9C47-4886-AD1D-FCFE92D48B7E}" type="slidenum">
              <a:rPr lang="en-US" altLang="en-US"/>
              <a:pPr/>
              <a:t>‹#›</a:t>
            </a:fld>
            <a:endParaRPr lang="en-US" altLang="en-US"/>
          </a:p>
        </p:txBody>
      </p:sp>
    </p:spTree>
    <p:extLst>
      <p:ext uri="{BB962C8B-B14F-4D97-AF65-F5344CB8AC3E}">
        <p14:creationId xmlns:p14="http://schemas.microsoft.com/office/powerpoint/2010/main" val="21895321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AC736EB6-3BFB-40A4-B7F9-02B32ED54CCB}" type="slidenum">
              <a:rPr lang="en-US" altLang="en-US"/>
              <a:pPr/>
              <a:t>‹#›</a:t>
            </a:fld>
            <a:endParaRPr lang="en-US" altLang="en-US"/>
          </a:p>
        </p:txBody>
      </p:sp>
    </p:spTree>
    <p:extLst>
      <p:ext uri="{BB962C8B-B14F-4D97-AF65-F5344CB8AC3E}">
        <p14:creationId xmlns:p14="http://schemas.microsoft.com/office/powerpoint/2010/main" val="34045568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79D6FFC-34AD-4E43-835B-FB94324E0E1A}" type="slidenum">
              <a:rPr lang="en-US" altLang="en-US"/>
              <a:pPr/>
              <a:t>‹#›</a:t>
            </a:fld>
            <a:endParaRPr lang="en-US" altLang="en-US"/>
          </a:p>
        </p:txBody>
      </p:sp>
    </p:spTree>
    <p:extLst>
      <p:ext uri="{BB962C8B-B14F-4D97-AF65-F5344CB8AC3E}">
        <p14:creationId xmlns:p14="http://schemas.microsoft.com/office/powerpoint/2010/main" val="31332561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8A27FF0-EC35-42F2-9436-0CFDFC0129CB}" type="slidenum">
              <a:rPr lang="en-US" altLang="en-US"/>
              <a:pPr/>
              <a:t>‹#›</a:t>
            </a:fld>
            <a:endParaRPr lang="en-US" altLang="en-US"/>
          </a:p>
        </p:txBody>
      </p:sp>
    </p:spTree>
    <p:extLst>
      <p:ext uri="{BB962C8B-B14F-4D97-AF65-F5344CB8AC3E}">
        <p14:creationId xmlns:p14="http://schemas.microsoft.com/office/powerpoint/2010/main" val="25369147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C77EACF-9311-43ED-A2DD-7349C72FEBFB}" type="slidenum">
              <a:rPr lang="en-US" altLang="en-US"/>
              <a:pPr/>
              <a:t>‹#›</a:t>
            </a:fld>
            <a:endParaRPr lang="en-US" altLang="en-US"/>
          </a:p>
        </p:txBody>
      </p:sp>
    </p:spTree>
    <p:extLst>
      <p:ext uri="{BB962C8B-B14F-4D97-AF65-F5344CB8AC3E}">
        <p14:creationId xmlns:p14="http://schemas.microsoft.com/office/powerpoint/2010/main" val="92331852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B4AFEF1-1896-4348-9055-40EE5BCA29FA}" type="slidenum">
              <a:rPr lang="en-US" altLang="en-US"/>
              <a:pPr/>
              <a:t>‹#›</a:t>
            </a:fld>
            <a:endParaRPr lang="en-US" altLang="en-US"/>
          </a:p>
        </p:txBody>
      </p:sp>
    </p:spTree>
    <p:extLst>
      <p:ext uri="{BB962C8B-B14F-4D97-AF65-F5344CB8AC3E}">
        <p14:creationId xmlns:p14="http://schemas.microsoft.com/office/powerpoint/2010/main" val="246246486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9B94E26-4977-481B-BA47-F78981B43495}" type="slidenum">
              <a:rPr lang="en-US" altLang="en-US"/>
              <a:pPr/>
              <a:t>‹#›</a:t>
            </a:fld>
            <a:endParaRPr lang="en-US" altLang="en-US"/>
          </a:p>
        </p:txBody>
      </p:sp>
    </p:spTree>
    <p:extLst>
      <p:ext uri="{BB962C8B-B14F-4D97-AF65-F5344CB8AC3E}">
        <p14:creationId xmlns:p14="http://schemas.microsoft.com/office/powerpoint/2010/main" val="26556254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5718BFD-818F-46BE-B726-D0DDF22EFEAB}" type="slidenum">
              <a:rPr lang="en-US" altLang="en-US"/>
              <a:pPr/>
              <a:t>‹#›</a:t>
            </a:fld>
            <a:endParaRPr lang="en-US" altLang="en-US"/>
          </a:p>
        </p:txBody>
      </p:sp>
    </p:spTree>
    <p:extLst>
      <p:ext uri="{BB962C8B-B14F-4D97-AF65-F5344CB8AC3E}">
        <p14:creationId xmlns:p14="http://schemas.microsoft.com/office/powerpoint/2010/main" val="316962043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2D6A30F-8CE4-4D03-832C-99BD3F37E4AE}" type="slidenum">
              <a:rPr lang="en-US" altLang="en-US"/>
              <a:pPr/>
              <a:t>‹#›</a:t>
            </a:fld>
            <a:endParaRPr lang="en-US" altLang="en-US"/>
          </a:p>
        </p:txBody>
      </p:sp>
    </p:spTree>
    <p:extLst>
      <p:ext uri="{BB962C8B-B14F-4D97-AF65-F5344CB8AC3E}">
        <p14:creationId xmlns:p14="http://schemas.microsoft.com/office/powerpoint/2010/main" val="5301149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DA1B3B0-6E0E-4B04-92E3-74C0876916C5}" type="slidenum">
              <a:rPr lang="en-US" altLang="en-US"/>
              <a:pPr/>
              <a:t>‹#›</a:t>
            </a:fld>
            <a:endParaRPr lang="en-US" altLang="en-US"/>
          </a:p>
        </p:txBody>
      </p:sp>
    </p:spTree>
    <p:extLst>
      <p:ext uri="{BB962C8B-B14F-4D97-AF65-F5344CB8AC3E}">
        <p14:creationId xmlns:p14="http://schemas.microsoft.com/office/powerpoint/2010/main" val="14008687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895600"/>
            <a:ext cx="40386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895600"/>
            <a:ext cx="40386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B4975784-53EB-4B99-A20A-B0F7C0DE7D6D}" type="slidenum">
              <a:rPr lang="en-US" altLang="en-US"/>
              <a:pPr/>
              <a:t>‹#›</a:t>
            </a:fld>
            <a:endParaRPr lang="en-US" altLang="en-US"/>
          </a:p>
        </p:txBody>
      </p:sp>
    </p:spTree>
    <p:extLst>
      <p:ext uri="{BB962C8B-B14F-4D97-AF65-F5344CB8AC3E}">
        <p14:creationId xmlns:p14="http://schemas.microsoft.com/office/powerpoint/2010/main" val="111092158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E69DC2F5-789E-4FFB-9CAC-81634E3731A2}" type="slidenum">
              <a:rPr lang="en-US" altLang="en-US"/>
              <a:pPr/>
              <a:t>‹#›</a:t>
            </a:fld>
            <a:endParaRPr lang="en-US" altLang="en-US"/>
          </a:p>
        </p:txBody>
      </p:sp>
    </p:spTree>
    <p:extLst>
      <p:ext uri="{BB962C8B-B14F-4D97-AF65-F5344CB8AC3E}">
        <p14:creationId xmlns:p14="http://schemas.microsoft.com/office/powerpoint/2010/main" val="384879674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56DBC4C1-0BEB-41DC-B7FE-4D61513E8245}" type="slidenum">
              <a:rPr lang="en-US" altLang="en-US"/>
              <a:pPr/>
              <a:t>‹#›</a:t>
            </a:fld>
            <a:endParaRPr lang="en-US" altLang="en-US"/>
          </a:p>
        </p:txBody>
      </p:sp>
    </p:spTree>
    <p:extLst>
      <p:ext uri="{BB962C8B-B14F-4D97-AF65-F5344CB8AC3E}">
        <p14:creationId xmlns:p14="http://schemas.microsoft.com/office/powerpoint/2010/main" val="30728778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ACCF11A2-CD12-4C26-9551-1DF999449804}" type="slidenum">
              <a:rPr lang="en-US" altLang="en-US"/>
              <a:pPr/>
              <a:t>‹#›</a:t>
            </a:fld>
            <a:endParaRPr lang="en-US" altLang="en-US"/>
          </a:p>
        </p:txBody>
      </p:sp>
    </p:spTree>
    <p:extLst>
      <p:ext uri="{BB962C8B-B14F-4D97-AF65-F5344CB8AC3E}">
        <p14:creationId xmlns:p14="http://schemas.microsoft.com/office/powerpoint/2010/main" val="1461473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B267A59-1ABC-4EE0-BDBB-6100FC9FAD42}" type="slidenum">
              <a:rPr lang="en-US" altLang="en-US"/>
              <a:pPr/>
              <a:t>‹#›</a:t>
            </a:fld>
            <a:endParaRPr lang="en-US" altLang="en-US"/>
          </a:p>
        </p:txBody>
      </p:sp>
    </p:spTree>
    <p:extLst>
      <p:ext uri="{BB962C8B-B14F-4D97-AF65-F5344CB8AC3E}">
        <p14:creationId xmlns:p14="http://schemas.microsoft.com/office/powerpoint/2010/main" val="116053764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0C173DA-FADC-4EA9-81CF-4FF0C9065E71}" type="slidenum">
              <a:rPr lang="en-US" altLang="en-US"/>
              <a:pPr/>
              <a:t>‹#›</a:t>
            </a:fld>
            <a:endParaRPr lang="en-US" altLang="en-US"/>
          </a:p>
        </p:txBody>
      </p:sp>
    </p:spTree>
    <p:extLst>
      <p:ext uri="{BB962C8B-B14F-4D97-AF65-F5344CB8AC3E}">
        <p14:creationId xmlns:p14="http://schemas.microsoft.com/office/powerpoint/2010/main" val="377918208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B31DDA4-E0AB-4DD1-BD81-69B320C85CDF}" type="slidenum">
              <a:rPr lang="en-US" altLang="en-US"/>
              <a:pPr/>
              <a:t>‹#›</a:t>
            </a:fld>
            <a:endParaRPr lang="en-US" altLang="en-US"/>
          </a:p>
        </p:txBody>
      </p:sp>
    </p:spTree>
    <p:extLst>
      <p:ext uri="{BB962C8B-B14F-4D97-AF65-F5344CB8AC3E}">
        <p14:creationId xmlns:p14="http://schemas.microsoft.com/office/powerpoint/2010/main" val="246692776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9D305CA-7393-4E99-9017-4F277AD409B1}" type="slidenum">
              <a:rPr lang="en-US" altLang="en-US"/>
              <a:pPr/>
              <a:t>‹#›</a:t>
            </a:fld>
            <a:endParaRPr lang="en-US" altLang="en-US"/>
          </a:p>
        </p:txBody>
      </p:sp>
    </p:spTree>
    <p:extLst>
      <p:ext uri="{BB962C8B-B14F-4D97-AF65-F5344CB8AC3E}">
        <p14:creationId xmlns:p14="http://schemas.microsoft.com/office/powerpoint/2010/main" val="166191723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752600"/>
            <a:ext cx="2057400" cy="4373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752600"/>
            <a:ext cx="6019800" cy="4373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E19598F-E5F2-46D5-B273-8C3D266175D5}" type="slidenum">
              <a:rPr lang="en-US" altLang="en-US"/>
              <a:pPr/>
              <a:t>‹#›</a:t>
            </a:fld>
            <a:endParaRPr lang="en-US" altLang="en-US"/>
          </a:p>
        </p:txBody>
      </p:sp>
    </p:spTree>
    <p:extLst>
      <p:ext uri="{BB962C8B-B14F-4D97-AF65-F5344CB8AC3E}">
        <p14:creationId xmlns:p14="http://schemas.microsoft.com/office/powerpoint/2010/main" val="87868673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5EEF93F-F2C4-454A-A332-57DB15545EAF}" type="slidenum">
              <a:rPr lang="en-US" altLang="en-US"/>
              <a:pPr/>
              <a:t>‹#›</a:t>
            </a:fld>
            <a:endParaRPr lang="en-US" altLang="en-US"/>
          </a:p>
        </p:txBody>
      </p:sp>
    </p:spTree>
    <p:extLst>
      <p:ext uri="{BB962C8B-B14F-4D97-AF65-F5344CB8AC3E}">
        <p14:creationId xmlns:p14="http://schemas.microsoft.com/office/powerpoint/2010/main" val="280437372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C2BC62D-3D8A-47BA-9B82-41F356D5C2A9}" type="slidenum">
              <a:rPr lang="en-US" altLang="en-US"/>
              <a:pPr/>
              <a:t>‹#›</a:t>
            </a:fld>
            <a:endParaRPr lang="en-US" altLang="en-US"/>
          </a:p>
        </p:txBody>
      </p:sp>
    </p:spTree>
    <p:extLst>
      <p:ext uri="{BB962C8B-B14F-4D97-AF65-F5344CB8AC3E}">
        <p14:creationId xmlns:p14="http://schemas.microsoft.com/office/powerpoint/2010/main" val="373232961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88E4662-3722-4AF8-8C12-C91B084C705A}" type="slidenum">
              <a:rPr lang="en-US" altLang="en-US"/>
              <a:pPr/>
              <a:t>‹#›</a:t>
            </a:fld>
            <a:endParaRPr lang="en-US" altLang="en-US"/>
          </a:p>
        </p:txBody>
      </p:sp>
    </p:spTree>
    <p:extLst>
      <p:ext uri="{BB962C8B-B14F-4D97-AF65-F5344CB8AC3E}">
        <p14:creationId xmlns:p14="http://schemas.microsoft.com/office/powerpoint/2010/main" val="292365133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62064D9A-5EE5-4F5B-81EA-1C29D07813CE}" type="slidenum">
              <a:rPr lang="en-US" altLang="en-US"/>
              <a:pPr/>
              <a:t>‹#›</a:t>
            </a:fld>
            <a:endParaRPr lang="en-US" altLang="en-US"/>
          </a:p>
        </p:txBody>
      </p:sp>
    </p:spTree>
    <p:extLst>
      <p:ext uri="{BB962C8B-B14F-4D97-AF65-F5344CB8AC3E}">
        <p14:creationId xmlns:p14="http://schemas.microsoft.com/office/powerpoint/2010/main" val="256949193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3FEB7360-8F4B-4F4F-8369-6B70FBB39AA5}" type="slidenum">
              <a:rPr lang="en-US" altLang="en-US"/>
              <a:pPr/>
              <a:t>‹#›</a:t>
            </a:fld>
            <a:endParaRPr lang="en-US" altLang="en-US"/>
          </a:p>
        </p:txBody>
      </p:sp>
    </p:spTree>
    <p:extLst>
      <p:ext uri="{BB962C8B-B14F-4D97-AF65-F5344CB8AC3E}">
        <p14:creationId xmlns:p14="http://schemas.microsoft.com/office/powerpoint/2010/main" val="75153822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80CE485A-F783-49C4-B667-BB2142A5085C}" type="slidenum">
              <a:rPr lang="en-US" altLang="en-US"/>
              <a:pPr/>
              <a:t>‹#›</a:t>
            </a:fld>
            <a:endParaRPr lang="en-US" altLang="en-US"/>
          </a:p>
        </p:txBody>
      </p:sp>
    </p:spTree>
    <p:extLst>
      <p:ext uri="{BB962C8B-B14F-4D97-AF65-F5344CB8AC3E}">
        <p14:creationId xmlns:p14="http://schemas.microsoft.com/office/powerpoint/2010/main" val="4262628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C47D01E5-6FA9-48FF-BB21-3234E5366C9A}" type="slidenum">
              <a:rPr lang="en-US" altLang="en-US"/>
              <a:pPr/>
              <a:t>‹#›</a:t>
            </a:fld>
            <a:endParaRPr lang="en-US" altLang="en-US"/>
          </a:p>
        </p:txBody>
      </p:sp>
    </p:spTree>
    <p:extLst>
      <p:ext uri="{BB962C8B-B14F-4D97-AF65-F5344CB8AC3E}">
        <p14:creationId xmlns:p14="http://schemas.microsoft.com/office/powerpoint/2010/main" val="31903680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AEF6E165-60EC-4EF1-B7AA-195C742F6A06}" type="slidenum">
              <a:rPr lang="en-US" altLang="en-US"/>
              <a:pPr/>
              <a:t>‹#›</a:t>
            </a:fld>
            <a:endParaRPr lang="en-US" altLang="en-US"/>
          </a:p>
        </p:txBody>
      </p:sp>
    </p:spTree>
    <p:extLst>
      <p:ext uri="{BB962C8B-B14F-4D97-AF65-F5344CB8AC3E}">
        <p14:creationId xmlns:p14="http://schemas.microsoft.com/office/powerpoint/2010/main" val="3588064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66D6BEE-7DFB-4669-A646-2EE3361A6EA0}" type="slidenum">
              <a:rPr lang="en-US" altLang="en-US"/>
              <a:pPr/>
              <a:t>‹#›</a:t>
            </a:fld>
            <a:endParaRPr lang="en-US" altLang="en-US"/>
          </a:p>
        </p:txBody>
      </p:sp>
    </p:spTree>
    <p:extLst>
      <p:ext uri="{BB962C8B-B14F-4D97-AF65-F5344CB8AC3E}">
        <p14:creationId xmlns:p14="http://schemas.microsoft.com/office/powerpoint/2010/main" val="32938332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383D57BB-33F7-4E95-991D-676E19DFE666}" type="slidenum">
              <a:rPr lang="en-US" altLang="en-US"/>
              <a:pPr/>
              <a:t>‹#›</a:t>
            </a:fld>
            <a:endParaRPr lang="en-US" altLang="en-US"/>
          </a:p>
        </p:txBody>
      </p:sp>
    </p:spTree>
    <p:extLst>
      <p:ext uri="{BB962C8B-B14F-4D97-AF65-F5344CB8AC3E}">
        <p14:creationId xmlns:p14="http://schemas.microsoft.com/office/powerpoint/2010/main" val="364431328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378C601-EBCB-4E74-A309-C65894F7F67D}" type="slidenum">
              <a:rPr lang="en-US" altLang="en-US"/>
              <a:pPr/>
              <a:t>‹#›</a:t>
            </a:fld>
            <a:endParaRPr lang="en-US" altLang="en-US"/>
          </a:p>
        </p:txBody>
      </p:sp>
    </p:spTree>
    <p:extLst>
      <p:ext uri="{BB962C8B-B14F-4D97-AF65-F5344CB8AC3E}">
        <p14:creationId xmlns:p14="http://schemas.microsoft.com/office/powerpoint/2010/main" val="215118756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19416E2-2652-4312-81F0-ED01B67E5D88}" type="slidenum">
              <a:rPr lang="en-US" altLang="en-US"/>
              <a:pPr/>
              <a:t>‹#›</a:t>
            </a:fld>
            <a:endParaRPr lang="en-US" altLang="en-US"/>
          </a:p>
        </p:txBody>
      </p:sp>
    </p:spTree>
    <p:extLst>
      <p:ext uri="{BB962C8B-B14F-4D97-AF65-F5344CB8AC3E}">
        <p14:creationId xmlns:p14="http://schemas.microsoft.com/office/powerpoint/2010/main" val="397421081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C91CF93-2308-4E3A-BD37-9A25039C73BA}" type="slidenum">
              <a:rPr lang="en-US" altLang="en-US"/>
              <a:pPr/>
              <a:t>‹#›</a:t>
            </a:fld>
            <a:endParaRPr lang="en-US" altLang="en-US"/>
          </a:p>
        </p:txBody>
      </p:sp>
    </p:spTree>
    <p:extLst>
      <p:ext uri="{BB962C8B-B14F-4D97-AF65-F5344CB8AC3E}">
        <p14:creationId xmlns:p14="http://schemas.microsoft.com/office/powerpoint/2010/main" val="34910120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5EFAB36-A2AB-4B9E-98BD-77E565142CD9}" type="slidenum">
              <a:rPr lang="en-US" altLang="en-US"/>
              <a:pPr/>
              <a:t>‹#›</a:t>
            </a:fld>
            <a:endParaRPr lang="en-US" altLang="en-US"/>
          </a:p>
        </p:txBody>
      </p:sp>
    </p:spTree>
    <p:extLst>
      <p:ext uri="{BB962C8B-B14F-4D97-AF65-F5344CB8AC3E}">
        <p14:creationId xmlns:p14="http://schemas.microsoft.com/office/powerpoint/2010/main" val="277550586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8C68CAB-FA19-4D49-BF50-038079C31048}" type="slidenum">
              <a:rPr lang="en-US" altLang="en-US"/>
              <a:pPr/>
              <a:t>‹#›</a:t>
            </a:fld>
            <a:endParaRPr lang="en-US" altLang="en-US"/>
          </a:p>
        </p:txBody>
      </p:sp>
    </p:spTree>
    <p:extLst>
      <p:ext uri="{BB962C8B-B14F-4D97-AF65-F5344CB8AC3E}">
        <p14:creationId xmlns:p14="http://schemas.microsoft.com/office/powerpoint/2010/main" val="353783340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22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22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FA83DF1-FB0F-4C28-A6A8-852F6D2071A0}" type="slidenum">
              <a:rPr lang="en-US" altLang="en-US"/>
              <a:pPr/>
              <a:t>‹#›</a:t>
            </a:fld>
            <a:endParaRPr lang="en-US" altLang="en-US"/>
          </a:p>
        </p:txBody>
      </p:sp>
    </p:spTree>
    <p:extLst>
      <p:ext uri="{BB962C8B-B14F-4D97-AF65-F5344CB8AC3E}">
        <p14:creationId xmlns:p14="http://schemas.microsoft.com/office/powerpoint/2010/main" val="318391523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388A5CC5-B518-458E-BD88-4816DA183A3E}" type="slidenum">
              <a:rPr lang="en-US" altLang="en-US"/>
              <a:pPr/>
              <a:t>‹#›</a:t>
            </a:fld>
            <a:endParaRPr lang="en-US" altLang="en-US"/>
          </a:p>
        </p:txBody>
      </p:sp>
    </p:spTree>
    <p:extLst>
      <p:ext uri="{BB962C8B-B14F-4D97-AF65-F5344CB8AC3E}">
        <p14:creationId xmlns:p14="http://schemas.microsoft.com/office/powerpoint/2010/main" val="1568499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AEAB8757-FC66-4BAB-8FE5-6F8445851680}" type="slidenum">
              <a:rPr lang="en-US" altLang="en-US"/>
              <a:pPr/>
              <a:t>‹#›</a:t>
            </a:fld>
            <a:endParaRPr lang="en-US" altLang="en-US"/>
          </a:p>
        </p:txBody>
      </p:sp>
    </p:spTree>
    <p:extLst>
      <p:ext uri="{BB962C8B-B14F-4D97-AF65-F5344CB8AC3E}">
        <p14:creationId xmlns:p14="http://schemas.microsoft.com/office/powerpoint/2010/main" val="314193124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932637AE-B999-4F74-854E-2CAE88C29057}" type="slidenum">
              <a:rPr lang="en-US" altLang="en-US"/>
              <a:pPr/>
              <a:t>‹#›</a:t>
            </a:fld>
            <a:endParaRPr lang="en-US" altLang="en-US"/>
          </a:p>
        </p:txBody>
      </p:sp>
    </p:spTree>
    <p:extLst>
      <p:ext uri="{BB962C8B-B14F-4D97-AF65-F5344CB8AC3E}">
        <p14:creationId xmlns:p14="http://schemas.microsoft.com/office/powerpoint/2010/main" val="332495675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9668587F-82A2-4CEB-9BD5-3BD0E76CA180}" type="slidenum">
              <a:rPr lang="en-US" altLang="en-US"/>
              <a:pPr/>
              <a:t>‹#›</a:t>
            </a:fld>
            <a:endParaRPr lang="en-US" altLang="en-US"/>
          </a:p>
        </p:txBody>
      </p:sp>
    </p:spTree>
    <p:extLst>
      <p:ext uri="{BB962C8B-B14F-4D97-AF65-F5344CB8AC3E}">
        <p14:creationId xmlns:p14="http://schemas.microsoft.com/office/powerpoint/2010/main" val="295474924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0450DB3-8B74-4281-9CFF-DFA17D765A41}" type="slidenum">
              <a:rPr lang="en-US" altLang="en-US"/>
              <a:pPr/>
              <a:t>‹#›</a:t>
            </a:fld>
            <a:endParaRPr lang="en-US" altLang="en-US"/>
          </a:p>
        </p:txBody>
      </p:sp>
    </p:spTree>
    <p:extLst>
      <p:ext uri="{BB962C8B-B14F-4D97-AF65-F5344CB8AC3E}">
        <p14:creationId xmlns:p14="http://schemas.microsoft.com/office/powerpoint/2010/main" val="88025175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DB20DAD-697A-4CD1-BC8A-56DEEC827507}" type="slidenum">
              <a:rPr lang="en-US" altLang="en-US"/>
              <a:pPr/>
              <a:t>‹#›</a:t>
            </a:fld>
            <a:endParaRPr lang="en-US" altLang="en-US"/>
          </a:p>
        </p:txBody>
      </p:sp>
    </p:spTree>
    <p:extLst>
      <p:ext uri="{BB962C8B-B14F-4D97-AF65-F5344CB8AC3E}">
        <p14:creationId xmlns:p14="http://schemas.microsoft.com/office/powerpoint/2010/main" val="235707248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B94D5C7-6E71-4C36-A47A-C2C01BBCDBA1}" type="slidenum">
              <a:rPr lang="en-US" altLang="en-US"/>
              <a:pPr/>
              <a:t>‹#›</a:t>
            </a:fld>
            <a:endParaRPr lang="en-US" altLang="en-US"/>
          </a:p>
        </p:txBody>
      </p:sp>
    </p:spTree>
    <p:extLst>
      <p:ext uri="{BB962C8B-B14F-4D97-AF65-F5344CB8AC3E}">
        <p14:creationId xmlns:p14="http://schemas.microsoft.com/office/powerpoint/2010/main" val="348072843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E7264EA-8582-4408-B7E5-4BD2D6E88D1F}" type="slidenum">
              <a:rPr lang="en-US" altLang="en-US"/>
              <a:pPr/>
              <a:t>‹#›</a:t>
            </a:fld>
            <a:endParaRPr lang="en-US" altLang="en-US"/>
          </a:p>
        </p:txBody>
      </p:sp>
    </p:spTree>
    <p:extLst>
      <p:ext uri="{BB962C8B-B14F-4D97-AF65-F5344CB8AC3E}">
        <p14:creationId xmlns:p14="http://schemas.microsoft.com/office/powerpoint/2010/main" val="1457700240"/>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01FA71A-4AF3-4562-BAE6-3A340A9876D4}" type="slidenum">
              <a:rPr lang="en-US" altLang="en-US"/>
              <a:pPr/>
              <a:t>‹#›</a:t>
            </a:fld>
            <a:endParaRPr lang="en-US" altLang="en-US"/>
          </a:p>
        </p:txBody>
      </p:sp>
    </p:spTree>
    <p:extLst>
      <p:ext uri="{BB962C8B-B14F-4D97-AF65-F5344CB8AC3E}">
        <p14:creationId xmlns:p14="http://schemas.microsoft.com/office/powerpoint/2010/main" val="332381721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889FAB0-4F83-4DBA-ADB5-FFB262017F25}" type="slidenum">
              <a:rPr lang="en-US" altLang="en-US"/>
              <a:pPr/>
              <a:t>‹#›</a:t>
            </a:fld>
            <a:endParaRPr lang="en-US" altLang="en-US"/>
          </a:p>
        </p:txBody>
      </p:sp>
    </p:spTree>
    <p:extLst>
      <p:ext uri="{BB962C8B-B14F-4D97-AF65-F5344CB8AC3E}">
        <p14:creationId xmlns:p14="http://schemas.microsoft.com/office/powerpoint/2010/main" val="85754168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0625F7A8-F9B3-40AB-9E1A-4933FA148A02}" type="slidenum">
              <a:rPr lang="en-US" altLang="en-US"/>
              <a:pPr/>
              <a:t>‹#›</a:t>
            </a:fld>
            <a:endParaRPr lang="en-US" altLang="en-US"/>
          </a:p>
        </p:txBody>
      </p:sp>
    </p:spTree>
    <p:extLst>
      <p:ext uri="{BB962C8B-B14F-4D97-AF65-F5344CB8AC3E}">
        <p14:creationId xmlns:p14="http://schemas.microsoft.com/office/powerpoint/2010/main" val="228466170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895600"/>
            <a:ext cx="40386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895600"/>
            <a:ext cx="40386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659E5CB-2977-40A3-83A1-174085A3819A}" type="slidenum">
              <a:rPr lang="en-US" altLang="en-US"/>
              <a:pPr/>
              <a:t>‹#›</a:t>
            </a:fld>
            <a:endParaRPr lang="en-US" altLang="en-US"/>
          </a:p>
        </p:txBody>
      </p:sp>
    </p:spTree>
    <p:extLst>
      <p:ext uri="{BB962C8B-B14F-4D97-AF65-F5344CB8AC3E}">
        <p14:creationId xmlns:p14="http://schemas.microsoft.com/office/powerpoint/2010/main" val="1069951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08732CCF-8CAF-4AF2-A1C4-9A1C0B7E6598}" type="slidenum">
              <a:rPr lang="en-US" altLang="en-US"/>
              <a:pPr/>
              <a:t>‹#›</a:t>
            </a:fld>
            <a:endParaRPr lang="en-US" altLang="en-US"/>
          </a:p>
        </p:txBody>
      </p:sp>
    </p:spTree>
    <p:extLst>
      <p:ext uri="{BB962C8B-B14F-4D97-AF65-F5344CB8AC3E}">
        <p14:creationId xmlns:p14="http://schemas.microsoft.com/office/powerpoint/2010/main" val="143692723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15E55581-7850-405B-AFAA-1ACAB2395F46}" type="slidenum">
              <a:rPr lang="en-US" altLang="en-US"/>
              <a:pPr/>
              <a:t>‹#›</a:t>
            </a:fld>
            <a:endParaRPr lang="en-US" altLang="en-US"/>
          </a:p>
        </p:txBody>
      </p:sp>
    </p:spTree>
    <p:extLst>
      <p:ext uri="{BB962C8B-B14F-4D97-AF65-F5344CB8AC3E}">
        <p14:creationId xmlns:p14="http://schemas.microsoft.com/office/powerpoint/2010/main" val="1599608140"/>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AF328BDF-8759-4A2B-A749-D76148222F38}" type="slidenum">
              <a:rPr lang="en-US" altLang="en-US"/>
              <a:pPr/>
              <a:t>‹#›</a:t>
            </a:fld>
            <a:endParaRPr lang="en-US" altLang="en-US"/>
          </a:p>
        </p:txBody>
      </p:sp>
    </p:spTree>
    <p:extLst>
      <p:ext uri="{BB962C8B-B14F-4D97-AF65-F5344CB8AC3E}">
        <p14:creationId xmlns:p14="http://schemas.microsoft.com/office/powerpoint/2010/main" val="22028644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5EEF18CD-C2C5-4D1B-96EA-5B495B2F8216}" type="slidenum">
              <a:rPr lang="en-US" altLang="en-US"/>
              <a:pPr/>
              <a:t>‹#›</a:t>
            </a:fld>
            <a:endParaRPr lang="en-US" altLang="en-US"/>
          </a:p>
        </p:txBody>
      </p:sp>
    </p:spTree>
    <p:extLst>
      <p:ext uri="{BB962C8B-B14F-4D97-AF65-F5344CB8AC3E}">
        <p14:creationId xmlns:p14="http://schemas.microsoft.com/office/powerpoint/2010/main" val="146333250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8C532323-C870-4FD6-8759-B19107AC92CD}" type="slidenum">
              <a:rPr lang="en-US" altLang="en-US"/>
              <a:pPr/>
              <a:t>‹#›</a:t>
            </a:fld>
            <a:endParaRPr lang="en-US" altLang="en-US"/>
          </a:p>
        </p:txBody>
      </p:sp>
    </p:spTree>
    <p:extLst>
      <p:ext uri="{BB962C8B-B14F-4D97-AF65-F5344CB8AC3E}">
        <p14:creationId xmlns:p14="http://schemas.microsoft.com/office/powerpoint/2010/main" val="138691040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85C3708-426C-47C2-86A9-32D43EE92F2C}" type="slidenum">
              <a:rPr lang="en-US" altLang="en-US"/>
              <a:pPr/>
              <a:t>‹#›</a:t>
            </a:fld>
            <a:endParaRPr lang="en-US" altLang="en-US"/>
          </a:p>
        </p:txBody>
      </p:sp>
    </p:spTree>
    <p:extLst>
      <p:ext uri="{BB962C8B-B14F-4D97-AF65-F5344CB8AC3E}">
        <p14:creationId xmlns:p14="http://schemas.microsoft.com/office/powerpoint/2010/main" val="779485228"/>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EF7F7D4A-9BC1-4350-B3EB-2941D7C7459A}" type="slidenum">
              <a:rPr lang="en-US" altLang="en-US"/>
              <a:pPr/>
              <a:t>‹#›</a:t>
            </a:fld>
            <a:endParaRPr lang="en-US" altLang="en-US"/>
          </a:p>
        </p:txBody>
      </p:sp>
    </p:spTree>
    <p:extLst>
      <p:ext uri="{BB962C8B-B14F-4D97-AF65-F5344CB8AC3E}">
        <p14:creationId xmlns:p14="http://schemas.microsoft.com/office/powerpoint/2010/main" val="2349774971"/>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752600"/>
            <a:ext cx="2057400" cy="4373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752600"/>
            <a:ext cx="6019800" cy="4373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61BEE739-7B75-4151-A7E9-06559E4BC06E}" type="slidenum">
              <a:rPr lang="en-US" altLang="en-US"/>
              <a:pPr/>
              <a:t>‹#›</a:t>
            </a:fld>
            <a:endParaRPr lang="en-US" altLang="en-US"/>
          </a:p>
        </p:txBody>
      </p:sp>
    </p:spTree>
    <p:extLst>
      <p:ext uri="{BB962C8B-B14F-4D97-AF65-F5344CB8AC3E}">
        <p14:creationId xmlns:p14="http://schemas.microsoft.com/office/powerpoint/2010/main" val="1882117598"/>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D1D6C6C-C3E1-4C86-8CCD-2C09475A44BC}" type="slidenum">
              <a:rPr lang="en-US" altLang="en-US"/>
              <a:pPr/>
              <a:t>‹#›</a:t>
            </a:fld>
            <a:endParaRPr lang="en-US" altLang="en-US"/>
          </a:p>
        </p:txBody>
      </p:sp>
    </p:spTree>
    <p:extLst>
      <p:ext uri="{BB962C8B-B14F-4D97-AF65-F5344CB8AC3E}">
        <p14:creationId xmlns:p14="http://schemas.microsoft.com/office/powerpoint/2010/main" val="91387252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C707D53-160A-4B36-9D4E-96CA6A6AD693}" type="slidenum">
              <a:rPr lang="en-US" altLang="en-US"/>
              <a:pPr/>
              <a:t>‹#›</a:t>
            </a:fld>
            <a:endParaRPr lang="en-US" altLang="en-US"/>
          </a:p>
        </p:txBody>
      </p:sp>
    </p:spTree>
    <p:extLst>
      <p:ext uri="{BB962C8B-B14F-4D97-AF65-F5344CB8AC3E}">
        <p14:creationId xmlns:p14="http://schemas.microsoft.com/office/powerpoint/2010/main" val="132786093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D4720A3-E2BC-4F22-B192-939CEA730EF1}" type="slidenum">
              <a:rPr lang="en-US" altLang="en-US"/>
              <a:pPr/>
              <a:t>‹#›</a:t>
            </a:fld>
            <a:endParaRPr lang="en-US" altLang="en-US"/>
          </a:p>
        </p:txBody>
      </p:sp>
    </p:spTree>
    <p:extLst>
      <p:ext uri="{BB962C8B-B14F-4D97-AF65-F5344CB8AC3E}">
        <p14:creationId xmlns:p14="http://schemas.microsoft.com/office/powerpoint/2010/main" val="2149281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C24FA47C-E769-4C2F-B5D1-88EEF86D034A}" type="slidenum">
              <a:rPr lang="en-US" altLang="en-US"/>
              <a:pPr/>
              <a:t>‹#›</a:t>
            </a:fld>
            <a:endParaRPr lang="en-US" altLang="en-US"/>
          </a:p>
        </p:txBody>
      </p:sp>
    </p:spTree>
    <p:extLst>
      <p:ext uri="{BB962C8B-B14F-4D97-AF65-F5344CB8AC3E}">
        <p14:creationId xmlns:p14="http://schemas.microsoft.com/office/powerpoint/2010/main" val="2803173565"/>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98EFE7E8-B8ED-4F31-86F5-544F517CDD17}" type="slidenum">
              <a:rPr lang="en-US" altLang="en-US"/>
              <a:pPr/>
              <a:t>‹#›</a:t>
            </a:fld>
            <a:endParaRPr lang="en-US" altLang="en-US"/>
          </a:p>
        </p:txBody>
      </p:sp>
    </p:spTree>
    <p:extLst>
      <p:ext uri="{BB962C8B-B14F-4D97-AF65-F5344CB8AC3E}">
        <p14:creationId xmlns:p14="http://schemas.microsoft.com/office/powerpoint/2010/main" val="401014706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C4FA0BC1-7373-4904-A7CE-C0C03F66CE2F}" type="slidenum">
              <a:rPr lang="en-US" altLang="en-US"/>
              <a:pPr/>
              <a:t>‹#›</a:t>
            </a:fld>
            <a:endParaRPr lang="en-US" altLang="en-US"/>
          </a:p>
        </p:txBody>
      </p:sp>
    </p:spTree>
    <p:extLst>
      <p:ext uri="{BB962C8B-B14F-4D97-AF65-F5344CB8AC3E}">
        <p14:creationId xmlns:p14="http://schemas.microsoft.com/office/powerpoint/2010/main" val="198190312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E1EFA680-F4B3-4EF9-8903-D4885A57981D}" type="slidenum">
              <a:rPr lang="en-US" altLang="en-US"/>
              <a:pPr/>
              <a:t>‹#›</a:t>
            </a:fld>
            <a:endParaRPr lang="en-US" altLang="en-US"/>
          </a:p>
        </p:txBody>
      </p:sp>
    </p:spTree>
    <p:extLst>
      <p:ext uri="{BB962C8B-B14F-4D97-AF65-F5344CB8AC3E}">
        <p14:creationId xmlns:p14="http://schemas.microsoft.com/office/powerpoint/2010/main" val="186324521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FB469F71-94AF-45A7-92FA-5FD1EF709E09}" type="slidenum">
              <a:rPr lang="en-US" altLang="en-US"/>
              <a:pPr/>
              <a:t>‹#›</a:t>
            </a:fld>
            <a:endParaRPr lang="en-US" altLang="en-US"/>
          </a:p>
        </p:txBody>
      </p:sp>
    </p:spTree>
    <p:extLst>
      <p:ext uri="{BB962C8B-B14F-4D97-AF65-F5344CB8AC3E}">
        <p14:creationId xmlns:p14="http://schemas.microsoft.com/office/powerpoint/2010/main" val="347852023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4DFC9C59-2935-4135-800E-EDC3507FF7AA}" type="slidenum">
              <a:rPr lang="en-US" altLang="en-US"/>
              <a:pPr/>
              <a:t>‹#›</a:t>
            </a:fld>
            <a:endParaRPr lang="en-US" altLang="en-US"/>
          </a:p>
        </p:txBody>
      </p:sp>
    </p:spTree>
    <p:extLst>
      <p:ext uri="{BB962C8B-B14F-4D97-AF65-F5344CB8AC3E}">
        <p14:creationId xmlns:p14="http://schemas.microsoft.com/office/powerpoint/2010/main" val="199609071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AC6CF50-68AB-4041-96AA-57BFEC3832EC}" type="slidenum">
              <a:rPr lang="en-US" altLang="en-US"/>
              <a:pPr/>
              <a:t>‹#›</a:t>
            </a:fld>
            <a:endParaRPr lang="en-US" altLang="en-US"/>
          </a:p>
        </p:txBody>
      </p:sp>
    </p:spTree>
    <p:extLst>
      <p:ext uri="{BB962C8B-B14F-4D97-AF65-F5344CB8AC3E}">
        <p14:creationId xmlns:p14="http://schemas.microsoft.com/office/powerpoint/2010/main" val="553510310"/>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F594D654-E464-4FD4-BF41-1E8DD9693DE1}" type="slidenum">
              <a:rPr lang="en-US" altLang="en-US"/>
              <a:pPr/>
              <a:t>‹#›</a:t>
            </a:fld>
            <a:endParaRPr lang="en-US" altLang="en-US"/>
          </a:p>
        </p:txBody>
      </p:sp>
    </p:spTree>
    <p:extLst>
      <p:ext uri="{BB962C8B-B14F-4D97-AF65-F5344CB8AC3E}">
        <p14:creationId xmlns:p14="http://schemas.microsoft.com/office/powerpoint/2010/main" val="1223416063"/>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1F4C625-4DDD-4196-8B40-F84670660AD7}" type="slidenum">
              <a:rPr lang="en-US" altLang="en-US"/>
              <a:pPr/>
              <a:t>‹#›</a:t>
            </a:fld>
            <a:endParaRPr lang="en-US" altLang="en-US"/>
          </a:p>
        </p:txBody>
      </p:sp>
    </p:spTree>
    <p:extLst>
      <p:ext uri="{BB962C8B-B14F-4D97-AF65-F5344CB8AC3E}">
        <p14:creationId xmlns:p14="http://schemas.microsoft.com/office/powerpoint/2010/main" val="2629670122"/>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03CB8DB-08BC-4AFB-8371-A2DCEDE594CB}" type="slidenum">
              <a:rPr lang="en-US" altLang="en-US"/>
              <a:pPr/>
              <a:t>‹#›</a:t>
            </a:fld>
            <a:endParaRPr lang="en-US" altLang="en-US"/>
          </a:p>
        </p:txBody>
      </p:sp>
    </p:spTree>
    <p:extLst>
      <p:ext uri="{BB962C8B-B14F-4D97-AF65-F5344CB8AC3E}">
        <p14:creationId xmlns:p14="http://schemas.microsoft.com/office/powerpoint/2010/main" val="227544050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C868CA61-4E3E-42E6-BAA1-33FE5E3262ED}" type="slidenum">
              <a:rPr lang="en-US" altLang="en-US"/>
              <a:pPr/>
              <a:t>‹#›</a:t>
            </a:fld>
            <a:endParaRPr lang="en-US" altLang="en-US"/>
          </a:p>
        </p:txBody>
      </p:sp>
    </p:spTree>
    <p:extLst>
      <p:ext uri="{BB962C8B-B14F-4D97-AF65-F5344CB8AC3E}">
        <p14:creationId xmlns:p14="http://schemas.microsoft.com/office/powerpoint/2010/main" val="1971799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D4BAB6EC-04B0-4AD7-AB29-9ED4E41DAA6E}" type="slidenum">
              <a:rPr lang="en-US" altLang="en-US"/>
              <a:pPr/>
              <a:t>‹#›</a:t>
            </a:fld>
            <a:endParaRPr lang="en-US" altLang="en-US"/>
          </a:p>
        </p:txBody>
      </p:sp>
    </p:spTree>
    <p:extLst>
      <p:ext uri="{BB962C8B-B14F-4D97-AF65-F5344CB8AC3E}">
        <p14:creationId xmlns:p14="http://schemas.microsoft.com/office/powerpoint/2010/main" val="186969265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37ACE803-2CC5-42D5-AFB0-A1EBC39B614D}" type="slidenum">
              <a:rPr lang="en-US" altLang="en-US"/>
              <a:pPr/>
              <a:t>‹#›</a:t>
            </a:fld>
            <a:endParaRPr lang="en-US" altLang="en-US"/>
          </a:p>
        </p:txBody>
      </p:sp>
    </p:spTree>
    <p:extLst>
      <p:ext uri="{BB962C8B-B14F-4D97-AF65-F5344CB8AC3E}">
        <p14:creationId xmlns:p14="http://schemas.microsoft.com/office/powerpoint/2010/main" val="244301980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22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224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A75CB9A-1DD6-423A-A8B0-5B82F30ACD8E}" type="slidenum">
              <a:rPr lang="en-US" altLang="en-US"/>
              <a:pPr/>
              <a:t>‹#›</a:t>
            </a:fld>
            <a:endParaRPr lang="en-US" altLang="en-US"/>
          </a:p>
        </p:txBody>
      </p:sp>
    </p:spTree>
    <p:extLst>
      <p:ext uri="{BB962C8B-B14F-4D97-AF65-F5344CB8AC3E}">
        <p14:creationId xmlns:p14="http://schemas.microsoft.com/office/powerpoint/2010/main" val="346568164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0FC32E86-323D-4E6A-8FA5-7A5DF5A9C2C3}" type="slidenum">
              <a:rPr lang="en-US" altLang="en-US"/>
              <a:pPr/>
              <a:t>‹#›</a:t>
            </a:fld>
            <a:endParaRPr lang="en-US" altLang="en-US"/>
          </a:p>
        </p:txBody>
      </p:sp>
    </p:spTree>
    <p:extLst>
      <p:ext uri="{BB962C8B-B14F-4D97-AF65-F5344CB8AC3E}">
        <p14:creationId xmlns:p14="http://schemas.microsoft.com/office/powerpoint/2010/main" val="269507330"/>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857688FE-7013-4A96-A7F3-E227AB943ADA}" type="slidenum">
              <a:rPr lang="en-US" altLang="en-US"/>
              <a:pPr/>
              <a:t>‹#›</a:t>
            </a:fld>
            <a:endParaRPr lang="en-US" altLang="en-US"/>
          </a:p>
        </p:txBody>
      </p:sp>
    </p:spTree>
    <p:extLst>
      <p:ext uri="{BB962C8B-B14F-4D97-AF65-F5344CB8AC3E}">
        <p14:creationId xmlns:p14="http://schemas.microsoft.com/office/powerpoint/2010/main" val="227344565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046299BE-81DB-4E0C-9E96-718E5F35992A}" type="slidenum">
              <a:rPr lang="en-US" altLang="en-US"/>
              <a:pPr/>
              <a:t>‹#›</a:t>
            </a:fld>
            <a:endParaRPr lang="en-US" altLang="en-US"/>
          </a:p>
        </p:txBody>
      </p:sp>
    </p:spTree>
    <p:extLst>
      <p:ext uri="{BB962C8B-B14F-4D97-AF65-F5344CB8AC3E}">
        <p14:creationId xmlns:p14="http://schemas.microsoft.com/office/powerpoint/2010/main" val="3817000809"/>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EFBC882C-75C8-407B-B9EF-889A75EFA74F}" type="slidenum">
              <a:rPr lang="en-US" altLang="en-US"/>
              <a:pPr/>
              <a:t>‹#›</a:t>
            </a:fld>
            <a:endParaRPr lang="en-US" altLang="en-US"/>
          </a:p>
        </p:txBody>
      </p:sp>
    </p:spTree>
    <p:extLst>
      <p:ext uri="{BB962C8B-B14F-4D97-AF65-F5344CB8AC3E}">
        <p14:creationId xmlns:p14="http://schemas.microsoft.com/office/powerpoint/2010/main" val="3709291977"/>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6924D42-66F2-49B2-A61F-9F280835F962}" type="slidenum">
              <a:rPr lang="en-US" altLang="en-US"/>
              <a:pPr/>
              <a:t>‹#›</a:t>
            </a:fld>
            <a:endParaRPr lang="en-US" altLang="en-US"/>
          </a:p>
        </p:txBody>
      </p:sp>
    </p:spTree>
    <p:extLst>
      <p:ext uri="{BB962C8B-B14F-4D97-AF65-F5344CB8AC3E}">
        <p14:creationId xmlns:p14="http://schemas.microsoft.com/office/powerpoint/2010/main" val="1089956320"/>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9298992-ECC6-4892-8504-BDC73DFCCAC2}" type="slidenum">
              <a:rPr lang="en-US" altLang="en-US"/>
              <a:pPr/>
              <a:t>‹#›</a:t>
            </a:fld>
            <a:endParaRPr lang="en-US" altLang="en-US"/>
          </a:p>
        </p:txBody>
      </p:sp>
    </p:spTree>
    <p:extLst>
      <p:ext uri="{BB962C8B-B14F-4D97-AF65-F5344CB8AC3E}">
        <p14:creationId xmlns:p14="http://schemas.microsoft.com/office/powerpoint/2010/main" val="1217950430"/>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810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5B04B097-C757-4998-9BF9-CB8CC03A928D}" type="slidenum">
              <a:rPr lang="en-US" altLang="en-US"/>
              <a:pPr/>
              <a:t>‹#›</a:t>
            </a:fld>
            <a:endParaRPr lang="en-US" altLang="en-US"/>
          </a:p>
        </p:txBody>
      </p:sp>
    </p:spTree>
    <p:extLst>
      <p:ext uri="{BB962C8B-B14F-4D97-AF65-F5344CB8AC3E}">
        <p14:creationId xmlns:p14="http://schemas.microsoft.com/office/powerpoint/2010/main" val="2312584647"/>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AEC09C1-F8BF-47C6-BABC-1845F1DADC2D}" type="slidenum">
              <a:rPr lang="en-US" altLang="en-US"/>
              <a:pPr/>
              <a:t>‹#›</a:t>
            </a:fld>
            <a:endParaRPr lang="en-US" altLang="en-US"/>
          </a:p>
        </p:txBody>
      </p:sp>
    </p:spTree>
    <p:extLst>
      <p:ext uri="{BB962C8B-B14F-4D97-AF65-F5344CB8AC3E}">
        <p14:creationId xmlns:p14="http://schemas.microsoft.com/office/powerpoint/2010/main" val="41817197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7BDF34D-8EC5-4140-95EC-BF6D0F23A01C}" type="slidenum">
              <a:rPr lang="en-US" altLang="en-US"/>
              <a:pPr/>
              <a:t>‹#›</a:t>
            </a:fld>
            <a:endParaRPr lang="en-US" altLang="en-US"/>
          </a:p>
        </p:txBody>
      </p:sp>
    </p:spTree>
    <p:extLst>
      <p:ext uri="{BB962C8B-B14F-4D97-AF65-F5344CB8AC3E}">
        <p14:creationId xmlns:p14="http://schemas.microsoft.com/office/powerpoint/2010/main" val="338167744"/>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47CAD0C1-867E-4367-9B4F-1993FFEF821D}" type="slidenum">
              <a:rPr lang="en-US" altLang="en-US"/>
              <a:pPr/>
              <a:t>‹#›</a:t>
            </a:fld>
            <a:endParaRPr lang="en-US" altLang="en-US"/>
          </a:p>
        </p:txBody>
      </p:sp>
    </p:spTree>
    <p:extLst>
      <p:ext uri="{BB962C8B-B14F-4D97-AF65-F5344CB8AC3E}">
        <p14:creationId xmlns:p14="http://schemas.microsoft.com/office/powerpoint/2010/main" val="2442118299"/>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D1EE9EB-C130-43DB-A919-FF8CE9E9B9CA}" type="slidenum">
              <a:rPr lang="en-US" altLang="en-US"/>
              <a:pPr/>
              <a:t>‹#›</a:t>
            </a:fld>
            <a:endParaRPr lang="en-US" altLang="en-US"/>
          </a:p>
        </p:txBody>
      </p:sp>
    </p:spTree>
    <p:extLst>
      <p:ext uri="{BB962C8B-B14F-4D97-AF65-F5344CB8AC3E}">
        <p14:creationId xmlns:p14="http://schemas.microsoft.com/office/powerpoint/2010/main" val="474005058"/>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895600"/>
            <a:ext cx="40386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895600"/>
            <a:ext cx="4038600" cy="3230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2F4A883-0E98-43DB-B3D1-ED02DAAB248B}" type="slidenum">
              <a:rPr lang="en-US" altLang="en-US"/>
              <a:pPr/>
              <a:t>‹#›</a:t>
            </a:fld>
            <a:endParaRPr lang="en-US" altLang="en-US"/>
          </a:p>
        </p:txBody>
      </p:sp>
    </p:spTree>
    <p:extLst>
      <p:ext uri="{BB962C8B-B14F-4D97-AF65-F5344CB8AC3E}">
        <p14:creationId xmlns:p14="http://schemas.microsoft.com/office/powerpoint/2010/main" val="120163923"/>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0DF921A2-0CD9-4425-B24C-CEC7FC371EC5}" type="slidenum">
              <a:rPr lang="en-US" altLang="en-US"/>
              <a:pPr/>
              <a:t>‹#›</a:t>
            </a:fld>
            <a:endParaRPr lang="en-US" altLang="en-US"/>
          </a:p>
        </p:txBody>
      </p:sp>
    </p:spTree>
    <p:extLst>
      <p:ext uri="{BB962C8B-B14F-4D97-AF65-F5344CB8AC3E}">
        <p14:creationId xmlns:p14="http://schemas.microsoft.com/office/powerpoint/2010/main" val="4171857819"/>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2E0498AB-2162-4BC0-8898-364615327ABC}" type="slidenum">
              <a:rPr lang="en-US" altLang="en-US"/>
              <a:pPr/>
              <a:t>‹#›</a:t>
            </a:fld>
            <a:endParaRPr lang="en-US" altLang="en-US"/>
          </a:p>
        </p:txBody>
      </p:sp>
    </p:spTree>
    <p:extLst>
      <p:ext uri="{BB962C8B-B14F-4D97-AF65-F5344CB8AC3E}">
        <p14:creationId xmlns:p14="http://schemas.microsoft.com/office/powerpoint/2010/main" val="1851276319"/>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94CEA8AF-B8CE-4D76-8004-4843A9BE3455}" type="slidenum">
              <a:rPr lang="en-US" altLang="en-US"/>
              <a:pPr/>
              <a:t>‹#›</a:t>
            </a:fld>
            <a:endParaRPr lang="en-US" altLang="en-US"/>
          </a:p>
        </p:txBody>
      </p:sp>
    </p:spTree>
    <p:extLst>
      <p:ext uri="{BB962C8B-B14F-4D97-AF65-F5344CB8AC3E}">
        <p14:creationId xmlns:p14="http://schemas.microsoft.com/office/powerpoint/2010/main" val="867195223"/>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ED9A9E5-65E1-459B-98D2-0DEE91168CAA}" type="slidenum">
              <a:rPr lang="en-US" altLang="en-US"/>
              <a:pPr/>
              <a:t>‹#›</a:t>
            </a:fld>
            <a:endParaRPr lang="en-US" altLang="en-US"/>
          </a:p>
        </p:txBody>
      </p:sp>
    </p:spTree>
    <p:extLst>
      <p:ext uri="{BB962C8B-B14F-4D97-AF65-F5344CB8AC3E}">
        <p14:creationId xmlns:p14="http://schemas.microsoft.com/office/powerpoint/2010/main" val="1162022467"/>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7D3AB419-0AFE-4F94-87F2-879899EC7F1F}" type="slidenum">
              <a:rPr lang="en-US" altLang="en-US"/>
              <a:pPr/>
              <a:t>‹#›</a:t>
            </a:fld>
            <a:endParaRPr lang="en-US" altLang="en-US"/>
          </a:p>
        </p:txBody>
      </p:sp>
    </p:spTree>
    <p:extLst>
      <p:ext uri="{BB962C8B-B14F-4D97-AF65-F5344CB8AC3E}">
        <p14:creationId xmlns:p14="http://schemas.microsoft.com/office/powerpoint/2010/main" val="2661007844"/>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73ACDE1-7E46-45FE-A84F-DB84BA5CB908}" type="slidenum">
              <a:rPr lang="en-US" altLang="en-US"/>
              <a:pPr/>
              <a:t>‹#›</a:t>
            </a:fld>
            <a:endParaRPr lang="en-US" altLang="en-US"/>
          </a:p>
        </p:txBody>
      </p:sp>
    </p:spTree>
    <p:extLst>
      <p:ext uri="{BB962C8B-B14F-4D97-AF65-F5344CB8AC3E}">
        <p14:creationId xmlns:p14="http://schemas.microsoft.com/office/powerpoint/2010/main" val="5030052"/>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752600"/>
            <a:ext cx="2057400" cy="4373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752600"/>
            <a:ext cx="6019800" cy="4373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ABEADDA0-CB70-4C07-B77B-EF970663FC5A}" type="slidenum">
              <a:rPr lang="en-US" altLang="en-US"/>
              <a:pPr/>
              <a:t>‹#›</a:t>
            </a:fld>
            <a:endParaRPr lang="en-US" altLang="en-US"/>
          </a:p>
        </p:txBody>
      </p:sp>
    </p:spTree>
    <p:extLst>
      <p:ext uri="{BB962C8B-B14F-4D97-AF65-F5344CB8AC3E}">
        <p14:creationId xmlns:p14="http://schemas.microsoft.com/office/powerpoint/2010/main" val="11467663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4.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5.jpeg"/><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6.jpe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7.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13" Type="http://schemas.openxmlformats.org/officeDocument/2006/relationships/image" Target="../media/image8.jpeg"/><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96.xml"/><Relationship Id="rId13" Type="http://schemas.openxmlformats.org/officeDocument/2006/relationships/image" Target="../media/image9.jpeg"/><Relationship Id="rId3" Type="http://schemas.openxmlformats.org/officeDocument/2006/relationships/slideLayout" Target="../slideLayouts/slideLayout91.xml"/><Relationship Id="rId7" Type="http://schemas.openxmlformats.org/officeDocument/2006/relationships/slideLayout" Target="../slideLayouts/slideLayout95.xml"/><Relationship Id="rId12" Type="http://schemas.openxmlformats.org/officeDocument/2006/relationships/theme" Target="../theme/theme9.xml"/><Relationship Id="rId2" Type="http://schemas.openxmlformats.org/officeDocument/2006/relationships/slideLayout" Target="../slideLayouts/slideLayout90.xml"/><Relationship Id="rId1" Type="http://schemas.openxmlformats.org/officeDocument/2006/relationships/slideLayout" Target="../slideLayouts/slideLayout89.xml"/><Relationship Id="rId6" Type="http://schemas.openxmlformats.org/officeDocument/2006/relationships/slideLayout" Target="../slideLayouts/slideLayout94.xml"/><Relationship Id="rId11" Type="http://schemas.openxmlformats.org/officeDocument/2006/relationships/slideLayout" Target="../slideLayouts/slideLayout99.xml"/><Relationship Id="rId5" Type="http://schemas.openxmlformats.org/officeDocument/2006/relationships/slideLayout" Target="../slideLayouts/slideLayout93.xml"/><Relationship Id="rId10" Type="http://schemas.openxmlformats.org/officeDocument/2006/relationships/slideLayout" Target="../slideLayouts/slideLayout98.xml"/><Relationship Id="rId4" Type="http://schemas.openxmlformats.org/officeDocument/2006/relationships/slideLayout" Target="../slideLayouts/slideLayout92.xml"/><Relationship Id="rId9" Type="http://schemas.openxmlformats.org/officeDocument/2006/relationships/slideLayout" Target="../slideLayouts/slideLayout9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95CF032-59F9-4FB2-87D6-18824C632CAC}"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Calibri" panose="020F0502020204030204" pitchFamily="34" charset="0"/>
        </a:defRPr>
      </a:lvl2pPr>
      <a:lvl3pPr algn="ctr" rtl="0" fontAlgn="base">
        <a:spcBef>
          <a:spcPct val="0"/>
        </a:spcBef>
        <a:spcAft>
          <a:spcPct val="0"/>
        </a:spcAft>
        <a:defRPr sz="4400">
          <a:solidFill>
            <a:schemeClr val="tx2"/>
          </a:solidFill>
          <a:latin typeface="Calibri" panose="020F0502020204030204" pitchFamily="34" charset="0"/>
        </a:defRPr>
      </a:lvl3pPr>
      <a:lvl4pPr algn="ctr" rtl="0" fontAlgn="base">
        <a:spcBef>
          <a:spcPct val="0"/>
        </a:spcBef>
        <a:spcAft>
          <a:spcPct val="0"/>
        </a:spcAft>
        <a:defRPr sz="4400">
          <a:solidFill>
            <a:schemeClr val="tx2"/>
          </a:solidFill>
          <a:latin typeface="Calibri" panose="020F0502020204030204" pitchFamily="34" charset="0"/>
        </a:defRPr>
      </a:lvl4pPr>
      <a:lvl5pPr algn="ctr" rtl="0" fontAlgn="base">
        <a:spcBef>
          <a:spcPct val="0"/>
        </a:spcBef>
        <a:spcAft>
          <a:spcPct val="0"/>
        </a:spcAft>
        <a:defRPr sz="4400">
          <a:solidFill>
            <a:schemeClr val="tx2"/>
          </a:solidFill>
          <a:latin typeface="Calibri" panose="020F0502020204030204" pitchFamily="34"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3810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Rectangle 3"/>
          <p:cNvSpPr>
            <a:spLocks noGrp="1" noChangeArrowheads="1"/>
          </p:cNvSpPr>
          <p:nvPr>
            <p:ph type="body" idx="1"/>
          </p:nvPr>
        </p:nvSpPr>
        <p:spPr bwMode="auto">
          <a:xfrm>
            <a:off x="457200" y="17224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819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US"/>
          </a:p>
        </p:txBody>
      </p:sp>
      <p:sp>
        <p:nvSpPr>
          <p:cNvPr id="819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n-US"/>
          </a:p>
        </p:txBody>
      </p:sp>
      <p:sp>
        <p:nvSpPr>
          <p:cNvPr id="819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BD13BDE-0653-47F5-933B-3ED25A75797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17526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Rectangle 3"/>
          <p:cNvSpPr>
            <a:spLocks noGrp="1" noChangeArrowheads="1"/>
          </p:cNvSpPr>
          <p:nvPr>
            <p:ph type="body" idx="1"/>
          </p:nvPr>
        </p:nvSpPr>
        <p:spPr bwMode="auto">
          <a:xfrm>
            <a:off x="457200" y="2895600"/>
            <a:ext cx="8229600" cy="323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US"/>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n-US"/>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5D94C1B-B155-4627-9D1D-A6BD83E3D48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ctr"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ctr" rtl="0" eaLnBrk="0" fontAlgn="base" hangingPunct="0">
        <a:spcBef>
          <a:spcPct val="20000"/>
        </a:spcBef>
        <a:spcAft>
          <a:spcPct val="0"/>
        </a:spcAft>
        <a:buChar char="–"/>
        <a:defRPr sz="2800">
          <a:solidFill>
            <a:schemeClr val="tx1"/>
          </a:solidFill>
          <a:latin typeface="+mn-lt"/>
        </a:defRPr>
      </a:lvl2pPr>
      <a:lvl3pPr marL="1143000" indent="-228600" algn="ctr" rtl="0" eaLnBrk="0" fontAlgn="base" hangingPunct="0">
        <a:spcBef>
          <a:spcPct val="20000"/>
        </a:spcBef>
        <a:spcAft>
          <a:spcPct val="0"/>
        </a:spcAft>
        <a:buChar char="•"/>
        <a:defRPr sz="2400">
          <a:solidFill>
            <a:schemeClr val="tx1"/>
          </a:solidFill>
          <a:latin typeface="+mn-lt"/>
        </a:defRPr>
      </a:lvl3pPr>
      <a:lvl4pPr marL="1600200" indent="-228600" algn="ctr" rtl="0" eaLnBrk="0" fontAlgn="base" hangingPunct="0">
        <a:spcBef>
          <a:spcPct val="20000"/>
        </a:spcBef>
        <a:spcAft>
          <a:spcPct val="0"/>
        </a:spcAft>
        <a:buChar char="–"/>
        <a:defRPr sz="2000">
          <a:solidFill>
            <a:schemeClr val="tx1"/>
          </a:solidFill>
          <a:latin typeface="+mn-lt"/>
        </a:defRPr>
      </a:lvl4pPr>
      <a:lvl5pPr marL="2057400" indent="-228600" algn="ctr" rtl="0" eaLnBrk="0" fontAlgn="base" hangingPunct="0">
        <a:spcBef>
          <a:spcPct val="20000"/>
        </a:spcBef>
        <a:spcAft>
          <a:spcPct val="0"/>
        </a:spcAft>
        <a:buChar char="»"/>
        <a:defRPr sz="2000">
          <a:solidFill>
            <a:schemeClr val="tx1"/>
          </a:solidFill>
          <a:latin typeface="+mn-lt"/>
        </a:defRPr>
      </a:lvl5pPr>
      <a:lvl6pPr marL="2514600" indent="-228600" algn="ctr" rtl="0" fontAlgn="base">
        <a:spcBef>
          <a:spcPct val="20000"/>
        </a:spcBef>
        <a:spcAft>
          <a:spcPct val="0"/>
        </a:spcAft>
        <a:buChar char="»"/>
        <a:defRPr sz="2000">
          <a:solidFill>
            <a:schemeClr val="tx1"/>
          </a:solidFill>
          <a:latin typeface="+mn-lt"/>
        </a:defRPr>
      </a:lvl6pPr>
      <a:lvl7pPr marL="2971800" indent="-228600" algn="ctr" rtl="0" fontAlgn="base">
        <a:spcBef>
          <a:spcPct val="20000"/>
        </a:spcBef>
        <a:spcAft>
          <a:spcPct val="0"/>
        </a:spcAft>
        <a:buChar char="»"/>
        <a:defRPr sz="2000">
          <a:solidFill>
            <a:schemeClr val="tx1"/>
          </a:solidFill>
          <a:latin typeface="+mn-lt"/>
        </a:defRPr>
      </a:lvl7pPr>
      <a:lvl8pPr marL="3429000" indent="-228600" algn="ctr" rtl="0" fontAlgn="base">
        <a:spcBef>
          <a:spcPct val="20000"/>
        </a:spcBef>
        <a:spcAft>
          <a:spcPct val="0"/>
        </a:spcAft>
        <a:buChar char="»"/>
        <a:defRPr sz="2000">
          <a:solidFill>
            <a:schemeClr val="tx1"/>
          </a:solidFill>
          <a:latin typeface="+mn-lt"/>
        </a:defRPr>
      </a:lvl8pPr>
      <a:lvl9pPr marL="3886200" indent="-228600" algn="ctr"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US"/>
          </a:p>
        </p:txBody>
      </p:sp>
      <p:sp>
        <p:nvSpPr>
          <p:cNvPr id="102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n-US"/>
          </a:p>
        </p:txBody>
      </p:sp>
      <p:sp>
        <p:nvSpPr>
          <p:cNvPr id="102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F106724-3CC4-4296-8A5D-5838EE4E6FFF}"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57200" y="3810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123" name="Rectangle 3"/>
          <p:cNvSpPr>
            <a:spLocks noGrp="1" noChangeArrowheads="1"/>
          </p:cNvSpPr>
          <p:nvPr>
            <p:ph type="body" idx="1"/>
          </p:nvPr>
        </p:nvSpPr>
        <p:spPr bwMode="auto">
          <a:xfrm>
            <a:off x="457200" y="17224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126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US"/>
          </a:p>
        </p:txBody>
      </p:sp>
      <p:sp>
        <p:nvSpPr>
          <p:cNvPr id="1126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n-US"/>
          </a:p>
        </p:txBody>
      </p:sp>
      <p:sp>
        <p:nvSpPr>
          <p:cNvPr id="1127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B4E3AA7-AB3E-4909-8680-91B89F91FD1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17526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6147" name="Rectangle 3"/>
          <p:cNvSpPr>
            <a:spLocks noGrp="1" noChangeArrowheads="1"/>
          </p:cNvSpPr>
          <p:nvPr>
            <p:ph type="body" idx="1"/>
          </p:nvPr>
        </p:nvSpPr>
        <p:spPr bwMode="auto">
          <a:xfrm>
            <a:off x="457200" y="2895600"/>
            <a:ext cx="8229600" cy="323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229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US"/>
          </a:p>
        </p:txBody>
      </p:sp>
      <p:sp>
        <p:nvSpPr>
          <p:cNvPr id="12293"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n-US"/>
          </a:p>
        </p:txBody>
      </p:sp>
      <p:sp>
        <p:nvSpPr>
          <p:cNvPr id="12294"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F714424-02C8-4BA7-8965-11EAB003765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ctr"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ctr" rtl="0" eaLnBrk="0" fontAlgn="base" hangingPunct="0">
        <a:spcBef>
          <a:spcPct val="20000"/>
        </a:spcBef>
        <a:spcAft>
          <a:spcPct val="0"/>
        </a:spcAft>
        <a:buChar char="–"/>
        <a:defRPr sz="2800">
          <a:solidFill>
            <a:schemeClr val="tx1"/>
          </a:solidFill>
          <a:latin typeface="+mn-lt"/>
        </a:defRPr>
      </a:lvl2pPr>
      <a:lvl3pPr marL="1143000" indent="-228600" algn="ctr" rtl="0" eaLnBrk="0" fontAlgn="base" hangingPunct="0">
        <a:spcBef>
          <a:spcPct val="20000"/>
        </a:spcBef>
        <a:spcAft>
          <a:spcPct val="0"/>
        </a:spcAft>
        <a:buChar char="•"/>
        <a:defRPr sz="2400">
          <a:solidFill>
            <a:schemeClr val="tx1"/>
          </a:solidFill>
          <a:latin typeface="+mn-lt"/>
        </a:defRPr>
      </a:lvl3pPr>
      <a:lvl4pPr marL="1600200" indent="-228600" algn="ctr" rtl="0" eaLnBrk="0" fontAlgn="base" hangingPunct="0">
        <a:spcBef>
          <a:spcPct val="20000"/>
        </a:spcBef>
        <a:spcAft>
          <a:spcPct val="0"/>
        </a:spcAft>
        <a:buChar char="–"/>
        <a:defRPr sz="2000">
          <a:solidFill>
            <a:schemeClr val="tx1"/>
          </a:solidFill>
          <a:latin typeface="+mn-lt"/>
        </a:defRPr>
      </a:lvl4pPr>
      <a:lvl5pPr marL="2057400" indent="-228600" algn="ctr" rtl="0" eaLnBrk="0" fontAlgn="base" hangingPunct="0">
        <a:spcBef>
          <a:spcPct val="20000"/>
        </a:spcBef>
        <a:spcAft>
          <a:spcPct val="0"/>
        </a:spcAft>
        <a:buChar char="»"/>
        <a:defRPr sz="2000">
          <a:solidFill>
            <a:schemeClr val="tx1"/>
          </a:solidFill>
          <a:latin typeface="+mn-lt"/>
        </a:defRPr>
      </a:lvl5pPr>
      <a:lvl6pPr marL="2514600" indent="-228600" algn="ctr" rtl="0" fontAlgn="base">
        <a:spcBef>
          <a:spcPct val="20000"/>
        </a:spcBef>
        <a:spcAft>
          <a:spcPct val="0"/>
        </a:spcAft>
        <a:buChar char="»"/>
        <a:defRPr sz="2000">
          <a:solidFill>
            <a:schemeClr val="tx1"/>
          </a:solidFill>
          <a:latin typeface="+mn-lt"/>
        </a:defRPr>
      </a:lvl6pPr>
      <a:lvl7pPr marL="2971800" indent="-228600" algn="ctr" rtl="0" fontAlgn="base">
        <a:spcBef>
          <a:spcPct val="20000"/>
        </a:spcBef>
        <a:spcAft>
          <a:spcPct val="0"/>
        </a:spcAft>
        <a:buChar char="»"/>
        <a:defRPr sz="2000">
          <a:solidFill>
            <a:schemeClr val="tx1"/>
          </a:solidFill>
          <a:latin typeface="+mn-lt"/>
        </a:defRPr>
      </a:lvl7pPr>
      <a:lvl8pPr marL="3429000" indent="-228600" algn="ctr" rtl="0" fontAlgn="base">
        <a:spcBef>
          <a:spcPct val="20000"/>
        </a:spcBef>
        <a:spcAft>
          <a:spcPct val="0"/>
        </a:spcAft>
        <a:buChar char="»"/>
        <a:defRPr sz="2000">
          <a:solidFill>
            <a:schemeClr val="tx1"/>
          </a:solidFill>
          <a:latin typeface="+mn-lt"/>
        </a:defRPr>
      </a:lvl8pPr>
      <a:lvl9pPr marL="3886200" indent="-228600" algn="ctr"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717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33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US"/>
          </a:p>
        </p:txBody>
      </p:sp>
      <p:sp>
        <p:nvSpPr>
          <p:cNvPr id="133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n-US"/>
          </a:p>
        </p:txBody>
      </p:sp>
      <p:sp>
        <p:nvSpPr>
          <p:cNvPr id="133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F9FB626C-175D-4BCD-9B92-8FB21C068283}"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457200" y="3810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8195" name="Rectangle 3"/>
          <p:cNvSpPr>
            <a:spLocks noGrp="1" noChangeArrowheads="1"/>
          </p:cNvSpPr>
          <p:nvPr>
            <p:ph type="body" idx="1"/>
          </p:nvPr>
        </p:nvSpPr>
        <p:spPr bwMode="auto">
          <a:xfrm>
            <a:off x="457200" y="1722438"/>
            <a:ext cx="82296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434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US"/>
          </a:p>
        </p:txBody>
      </p:sp>
      <p:sp>
        <p:nvSpPr>
          <p:cNvPr id="1434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n-US"/>
          </a:p>
        </p:txBody>
      </p:sp>
      <p:sp>
        <p:nvSpPr>
          <p:cNvPr id="1434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2347DB0-DC40-40A6-BDE0-3746824A083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17526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9219" name="Rectangle 3"/>
          <p:cNvSpPr>
            <a:spLocks noGrp="1" noChangeArrowheads="1"/>
          </p:cNvSpPr>
          <p:nvPr>
            <p:ph type="body" idx="1"/>
          </p:nvPr>
        </p:nvSpPr>
        <p:spPr bwMode="auto">
          <a:xfrm>
            <a:off x="457200" y="2895600"/>
            <a:ext cx="8229600" cy="3230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536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US"/>
          </a:p>
        </p:txBody>
      </p:sp>
      <p:sp>
        <p:nvSpPr>
          <p:cNvPr id="1536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n-US"/>
          </a:p>
        </p:txBody>
      </p:sp>
      <p:sp>
        <p:nvSpPr>
          <p:cNvPr id="1536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6F269C63-1882-4352-ACAB-A416FADA7D1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ctr"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ctr" rtl="0" eaLnBrk="0" fontAlgn="base" hangingPunct="0">
        <a:spcBef>
          <a:spcPct val="20000"/>
        </a:spcBef>
        <a:spcAft>
          <a:spcPct val="0"/>
        </a:spcAft>
        <a:buChar char="–"/>
        <a:defRPr sz="2800">
          <a:solidFill>
            <a:schemeClr val="tx1"/>
          </a:solidFill>
          <a:latin typeface="+mn-lt"/>
        </a:defRPr>
      </a:lvl2pPr>
      <a:lvl3pPr marL="1143000" indent="-228600" algn="ctr" rtl="0" eaLnBrk="0" fontAlgn="base" hangingPunct="0">
        <a:spcBef>
          <a:spcPct val="20000"/>
        </a:spcBef>
        <a:spcAft>
          <a:spcPct val="0"/>
        </a:spcAft>
        <a:buChar char="•"/>
        <a:defRPr sz="2400">
          <a:solidFill>
            <a:schemeClr val="tx1"/>
          </a:solidFill>
          <a:latin typeface="+mn-lt"/>
        </a:defRPr>
      </a:lvl3pPr>
      <a:lvl4pPr marL="1600200" indent="-228600" algn="ctr" rtl="0" eaLnBrk="0" fontAlgn="base" hangingPunct="0">
        <a:spcBef>
          <a:spcPct val="20000"/>
        </a:spcBef>
        <a:spcAft>
          <a:spcPct val="0"/>
        </a:spcAft>
        <a:buChar char="–"/>
        <a:defRPr sz="2000">
          <a:solidFill>
            <a:schemeClr val="tx1"/>
          </a:solidFill>
          <a:latin typeface="+mn-lt"/>
        </a:defRPr>
      </a:lvl4pPr>
      <a:lvl5pPr marL="2057400" indent="-228600" algn="ctr" rtl="0" eaLnBrk="0" fontAlgn="base" hangingPunct="0">
        <a:spcBef>
          <a:spcPct val="20000"/>
        </a:spcBef>
        <a:spcAft>
          <a:spcPct val="0"/>
        </a:spcAft>
        <a:buChar char="»"/>
        <a:defRPr sz="2000">
          <a:solidFill>
            <a:schemeClr val="tx1"/>
          </a:solidFill>
          <a:latin typeface="+mn-lt"/>
        </a:defRPr>
      </a:lvl5pPr>
      <a:lvl6pPr marL="2514600" indent="-228600" algn="ctr" rtl="0" fontAlgn="base">
        <a:spcBef>
          <a:spcPct val="20000"/>
        </a:spcBef>
        <a:spcAft>
          <a:spcPct val="0"/>
        </a:spcAft>
        <a:buChar char="»"/>
        <a:defRPr sz="2000">
          <a:solidFill>
            <a:schemeClr val="tx1"/>
          </a:solidFill>
          <a:latin typeface="+mn-lt"/>
        </a:defRPr>
      </a:lvl6pPr>
      <a:lvl7pPr marL="2971800" indent="-228600" algn="ctr" rtl="0" fontAlgn="base">
        <a:spcBef>
          <a:spcPct val="20000"/>
        </a:spcBef>
        <a:spcAft>
          <a:spcPct val="0"/>
        </a:spcAft>
        <a:buChar char="»"/>
        <a:defRPr sz="2000">
          <a:solidFill>
            <a:schemeClr val="tx1"/>
          </a:solidFill>
          <a:latin typeface="+mn-lt"/>
        </a:defRPr>
      </a:lvl7pPr>
      <a:lvl8pPr marL="3429000" indent="-228600" algn="ctr" rtl="0" fontAlgn="base">
        <a:spcBef>
          <a:spcPct val="20000"/>
        </a:spcBef>
        <a:spcAft>
          <a:spcPct val="0"/>
        </a:spcAft>
        <a:buChar char="»"/>
        <a:defRPr sz="2000">
          <a:solidFill>
            <a:schemeClr val="tx1"/>
          </a:solidFill>
          <a:latin typeface="+mn-lt"/>
        </a:defRPr>
      </a:lvl8pPr>
      <a:lvl9pPr marL="3886200" indent="-228600" algn="ctr"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685800" y="685800"/>
            <a:ext cx="7772400" cy="2914650"/>
          </a:xfrm>
        </p:spPr>
        <p:txBody>
          <a:bodyPr/>
          <a:lstStyle/>
          <a:p>
            <a:r>
              <a:rPr lang="en-US" altLang="en-US" sz="9600" b="1" dirty="0"/>
              <a:t>Presented to God</a:t>
            </a:r>
          </a:p>
        </p:txBody>
      </p:sp>
      <p:sp>
        <p:nvSpPr>
          <p:cNvPr id="10243" name="Rectangle 3"/>
          <p:cNvSpPr>
            <a:spLocks noGrp="1" noChangeArrowheads="1"/>
          </p:cNvSpPr>
          <p:nvPr>
            <p:ph type="subTitle" idx="1"/>
          </p:nvPr>
        </p:nvSpPr>
        <p:spPr/>
        <p:txBody>
          <a:bodyPr anchor="ctr"/>
          <a:lstStyle/>
          <a:p>
            <a:r>
              <a:rPr lang="en-US" altLang="en-US" sz="5400" b="1" dirty="0"/>
              <a:t>Romans 12:1-2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705100"/>
            <a:ext cx="8229600" cy="1447800"/>
          </a:xfrm>
        </p:spPr>
        <p:txBody>
          <a:bodyPr anchorCtr="1">
            <a:spAutoFit/>
          </a:bodyPr>
          <a:lstStyle/>
          <a:p>
            <a:r>
              <a:rPr lang="en-US" altLang="en-US" sz="8800"/>
              <a:t>It Is Required!</a:t>
            </a:r>
          </a:p>
        </p:txBody>
      </p:sp>
      <p:sp>
        <p:nvSpPr>
          <p:cNvPr id="2" name="Speech Bubble: Oval 1"/>
          <p:cNvSpPr/>
          <p:nvPr/>
        </p:nvSpPr>
        <p:spPr>
          <a:xfrm>
            <a:off x="411480" y="411480"/>
            <a:ext cx="8321040" cy="2057400"/>
          </a:xfrm>
          <a:prstGeom prst="wedgeEllipseCallout">
            <a:avLst>
              <a:gd name="adj1" fmla="val 688"/>
              <a:gd name="adj2" fmla="val 84446"/>
            </a:avLst>
          </a:prstGeom>
        </p:spPr>
        <p:style>
          <a:lnRef idx="0">
            <a:schemeClr val="accent2"/>
          </a:lnRef>
          <a:fillRef idx="3">
            <a:schemeClr val="accent2"/>
          </a:fillRef>
          <a:effectRef idx="3">
            <a:schemeClr val="accent2"/>
          </a:effectRef>
          <a:fontRef idx="minor">
            <a:schemeClr val="lt1"/>
          </a:fontRef>
        </p:style>
        <p:txBody>
          <a:bodyPr lIns="0" rIns="0" rtlCol="0" anchor="ctr"/>
          <a:lstStyle/>
          <a:p>
            <a:pPr algn="ctr"/>
            <a:r>
              <a:rPr lang="en-US" sz="3200" b="1" dirty="0">
                <a:solidFill>
                  <a:schemeClr val="tx2">
                    <a:lumMod val="25000"/>
                  </a:schemeClr>
                </a:solidFill>
              </a:rPr>
              <a:t>Matthew 22:37; 16:25-26; Colossians 3:1-2; 1Peter 3:14-16; Psalm 1:1-3; 19:14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457200" y="2705100"/>
            <a:ext cx="8229600" cy="1447800"/>
          </a:xfrm>
        </p:spPr>
        <p:txBody>
          <a:bodyPr anchorCtr="1">
            <a:spAutoFit/>
          </a:bodyPr>
          <a:lstStyle/>
          <a:p>
            <a:r>
              <a:rPr lang="en-US" altLang="en-US" sz="8800"/>
              <a:t>It Is Deserved!</a:t>
            </a:r>
          </a:p>
        </p:txBody>
      </p:sp>
      <p:sp>
        <p:nvSpPr>
          <p:cNvPr id="4" name="Speech Bubble: Oval 3"/>
          <p:cNvSpPr/>
          <p:nvPr/>
        </p:nvSpPr>
        <p:spPr>
          <a:xfrm>
            <a:off x="411480" y="4572000"/>
            <a:ext cx="8321040" cy="2057400"/>
          </a:xfrm>
          <a:prstGeom prst="wedgeEllipseCallout">
            <a:avLst>
              <a:gd name="adj1" fmla="val -1616"/>
              <a:gd name="adj2" fmla="val -88313"/>
            </a:avLst>
          </a:prstGeom>
        </p:spPr>
        <p:style>
          <a:lnRef idx="0">
            <a:schemeClr val="accent2"/>
          </a:lnRef>
          <a:fillRef idx="3">
            <a:schemeClr val="accent2"/>
          </a:fillRef>
          <a:effectRef idx="3">
            <a:schemeClr val="accent2"/>
          </a:effectRef>
          <a:fontRef idx="minor">
            <a:schemeClr val="lt1"/>
          </a:fontRef>
        </p:style>
        <p:txBody>
          <a:bodyPr lIns="0" rIns="0" rtlCol="0" anchor="ctr"/>
          <a:lstStyle/>
          <a:p>
            <a:pPr algn="ctr"/>
            <a:r>
              <a:rPr lang="en-US" sz="3200" b="1" dirty="0">
                <a:solidFill>
                  <a:schemeClr val="tx2">
                    <a:lumMod val="25000"/>
                  </a:schemeClr>
                </a:solidFill>
              </a:rPr>
              <a:t>Acts 17:24-25; John 3:16;</a:t>
            </a:r>
          </a:p>
          <a:p>
            <a:pPr algn="ctr"/>
            <a:r>
              <a:rPr lang="en-US" sz="3200" b="1" dirty="0">
                <a:solidFill>
                  <a:schemeClr val="tx2">
                    <a:lumMod val="25000"/>
                  </a:schemeClr>
                </a:solidFill>
              </a:rPr>
              <a:t>Romans 5:7-8; Hebrews 5:8-10; 1Corinthians 10:13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457200" y="2705100"/>
            <a:ext cx="8229600" cy="1447800"/>
          </a:xfrm>
        </p:spPr>
        <p:txBody>
          <a:bodyPr anchorCtr="1">
            <a:spAutoFit/>
          </a:bodyPr>
          <a:lstStyle/>
          <a:p>
            <a:r>
              <a:rPr lang="en-US" altLang="en-US" sz="8800"/>
              <a:t>It Benefits You!</a:t>
            </a:r>
          </a:p>
        </p:txBody>
      </p:sp>
      <p:sp>
        <p:nvSpPr>
          <p:cNvPr id="3" name="Speech Bubble: Oval 2"/>
          <p:cNvSpPr/>
          <p:nvPr/>
        </p:nvSpPr>
        <p:spPr>
          <a:xfrm>
            <a:off x="411480" y="411480"/>
            <a:ext cx="8321040" cy="2057400"/>
          </a:xfrm>
          <a:prstGeom prst="wedgeEllipseCallout">
            <a:avLst>
              <a:gd name="adj1" fmla="val 688"/>
              <a:gd name="adj2" fmla="val 75804"/>
            </a:avLst>
          </a:prstGeom>
        </p:spPr>
        <p:style>
          <a:lnRef idx="0">
            <a:schemeClr val="accent2"/>
          </a:lnRef>
          <a:fillRef idx="3">
            <a:schemeClr val="accent2"/>
          </a:fillRef>
          <a:effectRef idx="3">
            <a:schemeClr val="accent2"/>
          </a:effectRef>
          <a:fontRef idx="minor">
            <a:schemeClr val="lt1"/>
          </a:fontRef>
        </p:style>
        <p:txBody>
          <a:bodyPr lIns="0" rIns="0" rtlCol="0" anchor="ctr"/>
          <a:lstStyle/>
          <a:p>
            <a:pPr algn="ctr"/>
            <a:r>
              <a:rPr lang="en-US" sz="3200" b="1" dirty="0">
                <a:solidFill>
                  <a:schemeClr val="tx2">
                    <a:lumMod val="25000"/>
                  </a:schemeClr>
                </a:solidFill>
              </a:rPr>
              <a:t>Romans 12:1-2; John 14:15; 15:14; 1Peter 3:10-12; 2Peter 1:3-4; 1John 2:15-17; 5:18</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2028825"/>
            <a:ext cx="8229600" cy="2800350"/>
          </a:xfrm>
        </p:spPr>
        <p:txBody>
          <a:bodyPr anchorCtr="1">
            <a:spAutoFit/>
          </a:bodyPr>
          <a:lstStyle/>
          <a:p>
            <a:r>
              <a:rPr lang="en-US" altLang="en-US" sz="8800"/>
              <a:t>It Focuses On Christ!</a:t>
            </a:r>
          </a:p>
        </p:txBody>
      </p:sp>
      <p:sp>
        <p:nvSpPr>
          <p:cNvPr id="3" name="Speech Bubble: Oval 2"/>
          <p:cNvSpPr/>
          <p:nvPr/>
        </p:nvSpPr>
        <p:spPr>
          <a:xfrm>
            <a:off x="381000" y="4572000"/>
            <a:ext cx="3855720" cy="2057400"/>
          </a:xfrm>
          <a:prstGeom prst="wedgeEllipseCallout">
            <a:avLst>
              <a:gd name="adj1" fmla="val 58659"/>
              <a:gd name="adj2" fmla="val -53209"/>
            </a:avLst>
          </a:prstGeom>
        </p:spPr>
        <p:style>
          <a:lnRef idx="0">
            <a:schemeClr val="accent2"/>
          </a:lnRef>
          <a:fillRef idx="3">
            <a:schemeClr val="accent2"/>
          </a:fillRef>
          <a:effectRef idx="3">
            <a:schemeClr val="accent2"/>
          </a:effectRef>
          <a:fontRef idx="minor">
            <a:schemeClr val="lt1"/>
          </a:fontRef>
        </p:style>
        <p:txBody>
          <a:bodyPr lIns="0" rIns="0" rtlCol="0" anchor="ctr"/>
          <a:lstStyle/>
          <a:p>
            <a:pPr algn="ctr"/>
            <a:r>
              <a:rPr lang="en-US" sz="3200" b="1" dirty="0">
                <a:solidFill>
                  <a:schemeClr val="tx2">
                    <a:lumMod val="25000"/>
                  </a:schemeClr>
                </a:solidFill>
              </a:rPr>
              <a:t>Philippians 1:21</a:t>
            </a:r>
          </a:p>
          <a:p>
            <a:pPr algn="ctr"/>
            <a:r>
              <a:rPr lang="en-US" sz="3200" b="1" dirty="0">
                <a:solidFill>
                  <a:schemeClr val="tx2">
                    <a:lumMod val="25000"/>
                  </a:schemeClr>
                </a:solidFill>
              </a:rPr>
              <a:t>Galatians 2:20</a:t>
            </a:r>
          </a:p>
        </p:txBody>
      </p:sp>
      <p:sp>
        <p:nvSpPr>
          <p:cNvPr id="4" name="Speech Bubble: Oval 3"/>
          <p:cNvSpPr/>
          <p:nvPr/>
        </p:nvSpPr>
        <p:spPr>
          <a:xfrm>
            <a:off x="4724400" y="4600575"/>
            <a:ext cx="4038600" cy="2057400"/>
          </a:xfrm>
          <a:prstGeom prst="wedgeEllipseCallout">
            <a:avLst>
              <a:gd name="adj1" fmla="val -52895"/>
              <a:gd name="adj2" fmla="val -55061"/>
            </a:avLst>
          </a:prstGeom>
        </p:spPr>
        <p:style>
          <a:lnRef idx="0">
            <a:schemeClr val="accent2"/>
          </a:lnRef>
          <a:fillRef idx="3">
            <a:schemeClr val="accent2"/>
          </a:fillRef>
          <a:effectRef idx="3">
            <a:schemeClr val="accent2"/>
          </a:effectRef>
          <a:fontRef idx="minor">
            <a:schemeClr val="lt1"/>
          </a:fontRef>
        </p:style>
        <p:txBody>
          <a:bodyPr lIns="0" rIns="0" rtlCol="0" anchor="ctr"/>
          <a:lstStyle/>
          <a:p>
            <a:pPr algn="ctr"/>
            <a:r>
              <a:rPr lang="en-US" sz="3200" b="1" dirty="0">
                <a:solidFill>
                  <a:schemeClr val="tx2">
                    <a:lumMod val="25000"/>
                  </a:schemeClr>
                </a:solidFill>
              </a:rPr>
              <a:t>Revelation 14:13</a:t>
            </a:r>
          </a:p>
          <a:p>
            <a:pPr algn="ctr"/>
            <a:r>
              <a:rPr lang="en-US" sz="3200" b="1" dirty="0">
                <a:solidFill>
                  <a:schemeClr val="tx2">
                    <a:lumMod val="25000"/>
                  </a:schemeClr>
                </a:solidFill>
              </a:rPr>
              <a:t>2Corinthians 5:8</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ctrTitle"/>
          </p:nvPr>
        </p:nvSpPr>
        <p:spPr>
          <a:xfrm>
            <a:off x="685800" y="1905000"/>
            <a:ext cx="7772400" cy="3048000"/>
          </a:xfrm>
        </p:spPr>
        <p:txBody>
          <a:bodyPr>
            <a:spAutoFit/>
          </a:bodyPr>
          <a:lstStyle/>
          <a:p>
            <a:r>
              <a:rPr lang="en-US" altLang="en-US" sz="9600" b="1" dirty="0"/>
              <a:t>Give Yourself to God!</a:t>
            </a:r>
          </a:p>
        </p:txBody>
      </p:sp>
    </p:spTree>
  </p:cSld>
  <p:clrMapOvr>
    <a:masterClrMapping/>
  </p:clrMapOvr>
</p:sld>
</file>

<file path=ppt/theme/theme1.xml><?xml version="1.0" encoding="utf-8"?>
<a:theme xmlns:a="http://schemas.openxmlformats.org/drawingml/2006/main" name="001">
  <a:themeElements>
    <a:clrScheme name="">
      <a:dk1>
        <a:srgbClr val="C0C0C0"/>
      </a:dk1>
      <a:lt1>
        <a:srgbClr val="FFFFFF"/>
      </a:lt1>
      <a:dk2>
        <a:srgbClr val="666699"/>
      </a:dk2>
      <a:lt2>
        <a:srgbClr val="CCECFF"/>
      </a:lt2>
      <a:accent1>
        <a:srgbClr val="FF3399"/>
      </a:accent1>
      <a:accent2>
        <a:srgbClr val="99CCFF"/>
      </a:accent2>
      <a:accent3>
        <a:srgbClr val="B8B8CA"/>
      </a:accent3>
      <a:accent4>
        <a:srgbClr val="DADADA"/>
      </a:accent4>
      <a:accent5>
        <a:srgbClr val="FFADCA"/>
      </a:accent5>
      <a:accent6>
        <a:srgbClr val="8AB9E7"/>
      </a:accent6>
      <a:hlink>
        <a:srgbClr val="FF5050"/>
      </a:hlink>
      <a:folHlink>
        <a:srgbClr val="FFFF99"/>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lain horizontal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plain horizontal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plain horizontal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plain horizontal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plain horizontal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plain horizontal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plain horizontal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plain horizontal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plain horizontal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plain horizontal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plain horizontal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plain horizontal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plain horizontal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plain horizontal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plain horizontal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plain horizontal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olormaster">
  <a:themeElements>
    <a:clrScheme name="">
      <a:dk1>
        <a:srgbClr val="000000"/>
      </a:dk1>
      <a:lt1>
        <a:srgbClr val="666699"/>
      </a:lt1>
      <a:dk2>
        <a:srgbClr val="000066"/>
      </a:dk2>
      <a:lt2>
        <a:srgbClr val="C0C0C0"/>
      </a:lt2>
      <a:accent1>
        <a:srgbClr val="FF3399"/>
      </a:accent1>
      <a:accent2>
        <a:srgbClr val="99CCFF"/>
      </a:accent2>
      <a:accent3>
        <a:srgbClr val="B8B8CA"/>
      </a:accent3>
      <a:accent4>
        <a:srgbClr val="000000"/>
      </a:accent4>
      <a:accent5>
        <a:srgbClr val="FFADCA"/>
      </a:accent5>
      <a:accent6>
        <a:srgbClr val="8AB9E7"/>
      </a:accent6>
      <a:hlink>
        <a:srgbClr val="FF5050"/>
      </a:hlink>
      <a:folHlink>
        <a:srgbClr val="FFFF99"/>
      </a:folHlink>
    </a:clrScheme>
    <a:fontScheme name="1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1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1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1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1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1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1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1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1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1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1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1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1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1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1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1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olormaster">
  <a:themeElements>
    <a:clrScheme name="">
      <a:dk1>
        <a:srgbClr val="000000"/>
      </a:dk1>
      <a:lt1>
        <a:srgbClr val="666699"/>
      </a:lt1>
      <a:dk2>
        <a:srgbClr val="000066"/>
      </a:dk2>
      <a:lt2>
        <a:srgbClr val="C0C0C0"/>
      </a:lt2>
      <a:accent1>
        <a:srgbClr val="FF3399"/>
      </a:accent1>
      <a:accent2>
        <a:srgbClr val="99CCFF"/>
      </a:accent2>
      <a:accent3>
        <a:srgbClr val="B8B8CA"/>
      </a:accent3>
      <a:accent4>
        <a:srgbClr val="000000"/>
      </a:accent4>
      <a:accent5>
        <a:srgbClr val="FFADCA"/>
      </a:accent5>
      <a:accent6>
        <a:srgbClr val="8AB9E7"/>
      </a:accent6>
      <a:hlink>
        <a:srgbClr val="FF5050"/>
      </a:hlink>
      <a:folHlink>
        <a:srgbClr val="FFFF99"/>
      </a:folHlink>
    </a:clrScheme>
    <a:fontScheme name="2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2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2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2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2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2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2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2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2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2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2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2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2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2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2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2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colormaster">
  <a:themeElements>
    <a:clrScheme name="3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fontScheme name="3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3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3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3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3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3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3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3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3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3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3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3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3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3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3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3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colormaster">
  <a:themeElements>
    <a:clrScheme name="">
      <a:dk1>
        <a:srgbClr val="000000"/>
      </a:dk1>
      <a:lt1>
        <a:srgbClr val="008080"/>
      </a:lt1>
      <a:dk2>
        <a:srgbClr val="005E5C"/>
      </a:dk2>
      <a:lt2>
        <a:srgbClr val="C0C0C0"/>
      </a:lt2>
      <a:accent1>
        <a:srgbClr val="29A329"/>
      </a:accent1>
      <a:accent2>
        <a:srgbClr val="00FFFF"/>
      </a:accent2>
      <a:accent3>
        <a:srgbClr val="AAC0C0"/>
      </a:accent3>
      <a:accent4>
        <a:srgbClr val="000000"/>
      </a:accent4>
      <a:accent5>
        <a:srgbClr val="ACCEAC"/>
      </a:accent5>
      <a:accent6>
        <a:srgbClr val="00E7E7"/>
      </a:accent6>
      <a:hlink>
        <a:srgbClr val="3B6AFF"/>
      </a:hlink>
      <a:folHlink>
        <a:srgbClr val="FF9900"/>
      </a:folHlink>
    </a:clrScheme>
    <a:fontScheme name="4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4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4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4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4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4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4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4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4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4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4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4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4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4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4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4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4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colormaster">
  <a:themeElements>
    <a:clrScheme name="">
      <a:dk1>
        <a:srgbClr val="000000"/>
      </a:dk1>
      <a:lt1>
        <a:srgbClr val="008080"/>
      </a:lt1>
      <a:dk2>
        <a:srgbClr val="005E5C"/>
      </a:dk2>
      <a:lt2>
        <a:srgbClr val="C0C0C0"/>
      </a:lt2>
      <a:accent1>
        <a:srgbClr val="29A329"/>
      </a:accent1>
      <a:accent2>
        <a:srgbClr val="00FFFF"/>
      </a:accent2>
      <a:accent3>
        <a:srgbClr val="AAC0C0"/>
      </a:accent3>
      <a:accent4>
        <a:srgbClr val="000000"/>
      </a:accent4>
      <a:accent5>
        <a:srgbClr val="ACCEAC"/>
      </a:accent5>
      <a:accent6>
        <a:srgbClr val="00E7E7"/>
      </a:accent6>
      <a:hlink>
        <a:srgbClr val="3B6AFF"/>
      </a:hlink>
      <a:folHlink>
        <a:srgbClr val="FF9900"/>
      </a:folHlink>
    </a:clrScheme>
    <a:fontScheme name="5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5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5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5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5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5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5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5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5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5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5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5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5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5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5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5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5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colormaster">
  <a:themeElements>
    <a:clrScheme name="">
      <a:dk1>
        <a:srgbClr val="C0C0C0"/>
      </a:dk1>
      <a:lt1>
        <a:srgbClr val="FFFFFF"/>
      </a:lt1>
      <a:dk2>
        <a:srgbClr val="993366"/>
      </a:dk2>
      <a:lt2>
        <a:srgbClr val="FFCCCC"/>
      </a:lt2>
      <a:accent1>
        <a:srgbClr val="993366"/>
      </a:accent1>
      <a:accent2>
        <a:srgbClr val="FF9999"/>
      </a:accent2>
      <a:accent3>
        <a:srgbClr val="CAADB8"/>
      </a:accent3>
      <a:accent4>
        <a:srgbClr val="DADADA"/>
      </a:accent4>
      <a:accent5>
        <a:srgbClr val="CAADB8"/>
      </a:accent5>
      <a:accent6>
        <a:srgbClr val="E78A8A"/>
      </a:accent6>
      <a:hlink>
        <a:srgbClr val="009999"/>
      </a:hlink>
      <a:folHlink>
        <a:srgbClr val="FF9933"/>
      </a:folHlink>
    </a:clrScheme>
    <a:fontScheme name="6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6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6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6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6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6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6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6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6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6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6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6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6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6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6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6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6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colormaster">
  <a:themeElements>
    <a:clrScheme name="">
      <a:dk1>
        <a:srgbClr val="000000"/>
      </a:dk1>
      <a:lt1>
        <a:srgbClr val="993366"/>
      </a:lt1>
      <a:dk2>
        <a:srgbClr val="660066"/>
      </a:dk2>
      <a:lt2>
        <a:srgbClr val="C0C0C0"/>
      </a:lt2>
      <a:accent1>
        <a:srgbClr val="993366"/>
      </a:accent1>
      <a:accent2>
        <a:srgbClr val="FF9999"/>
      </a:accent2>
      <a:accent3>
        <a:srgbClr val="CAADB8"/>
      </a:accent3>
      <a:accent4>
        <a:srgbClr val="000000"/>
      </a:accent4>
      <a:accent5>
        <a:srgbClr val="CAADB8"/>
      </a:accent5>
      <a:accent6>
        <a:srgbClr val="E78A8A"/>
      </a:accent6>
      <a:hlink>
        <a:srgbClr val="009999"/>
      </a:hlink>
      <a:folHlink>
        <a:srgbClr val="FF9933"/>
      </a:folHlink>
    </a:clrScheme>
    <a:fontScheme name="7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7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7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7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7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7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7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7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7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7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7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7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7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7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7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7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7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8_colormaster">
  <a:themeElements>
    <a:clrScheme name="">
      <a:dk1>
        <a:srgbClr val="000000"/>
      </a:dk1>
      <a:lt1>
        <a:srgbClr val="993366"/>
      </a:lt1>
      <a:dk2>
        <a:srgbClr val="660066"/>
      </a:dk2>
      <a:lt2>
        <a:srgbClr val="C0C0C0"/>
      </a:lt2>
      <a:accent1>
        <a:srgbClr val="993366"/>
      </a:accent1>
      <a:accent2>
        <a:srgbClr val="FF9999"/>
      </a:accent2>
      <a:accent3>
        <a:srgbClr val="CAADB8"/>
      </a:accent3>
      <a:accent4>
        <a:srgbClr val="000000"/>
      </a:accent4>
      <a:accent5>
        <a:srgbClr val="CAADB8"/>
      </a:accent5>
      <a:accent6>
        <a:srgbClr val="E78A8A"/>
      </a:accent6>
      <a:hlink>
        <a:srgbClr val="009999"/>
      </a:hlink>
      <a:folHlink>
        <a:srgbClr val="FF9933"/>
      </a:folHlink>
    </a:clrScheme>
    <a:fontScheme name="8_color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8_colormaster 1">
        <a:dk1>
          <a:srgbClr val="C0C0C0"/>
        </a:dk1>
        <a:lt1>
          <a:srgbClr val="FFFFFF"/>
        </a:lt1>
        <a:dk2>
          <a:srgbClr val="000099"/>
        </a:dk2>
        <a:lt2>
          <a:srgbClr val="CCECFF"/>
        </a:lt2>
        <a:accent1>
          <a:srgbClr val="FF3399"/>
        </a:accent1>
        <a:accent2>
          <a:srgbClr val="99CCFF"/>
        </a:accent2>
        <a:accent3>
          <a:srgbClr val="AAAACA"/>
        </a:accent3>
        <a:accent4>
          <a:srgbClr val="DADADA"/>
        </a:accent4>
        <a:accent5>
          <a:srgbClr val="FFADCA"/>
        </a:accent5>
        <a:accent6>
          <a:srgbClr val="8AB9E7"/>
        </a:accent6>
        <a:hlink>
          <a:srgbClr val="FF5050"/>
        </a:hlink>
        <a:folHlink>
          <a:srgbClr val="FFFF99"/>
        </a:folHlink>
      </a:clrScheme>
      <a:clrMap bg1="dk2" tx1="lt1" bg2="dk1" tx2="lt2" accent1="accent1" accent2="accent2" accent3="accent3" accent4="accent4" accent5="accent5" accent6="accent6" hlink="hlink" folHlink="folHlink"/>
    </a:extraClrScheme>
    <a:extraClrScheme>
      <a:clrScheme name="8_colormaster 2">
        <a:dk1>
          <a:srgbClr val="000000"/>
        </a:dk1>
        <a:lt1>
          <a:srgbClr val="99CCFF"/>
        </a:lt1>
        <a:dk2>
          <a:srgbClr val="1C1C1C"/>
        </a:dk2>
        <a:lt2>
          <a:srgbClr val="4D4D4D"/>
        </a:lt2>
        <a:accent1>
          <a:srgbClr val="CC0066"/>
        </a:accent1>
        <a:accent2>
          <a:srgbClr val="3366FF"/>
        </a:accent2>
        <a:accent3>
          <a:srgbClr val="CAE2FF"/>
        </a:accent3>
        <a:accent4>
          <a:srgbClr val="000000"/>
        </a:accent4>
        <a:accent5>
          <a:srgbClr val="E2AAB8"/>
        </a:accent5>
        <a:accent6>
          <a:srgbClr val="2D5CE7"/>
        </a:accent6>
        <a:hlink>
          <a:srgbClr val="FF0000"/>
        </a:hlink>
        <a:folHlink>
          <a:srgbClr val="FFFF00"/>
        </a:folHlink>
      </a:clrScheme>
      <a:clrMap bg1="lt1" tx1="dk1" bg2="lt2" tx2="dk2" accent1="accent1" accent2="accent2" accent3="accent3" accent4="accent4" accent5="accent5" accent6="accent6" hlink="hlink" folHlink="folHlink"/>
    </a:extraClrScheme>
    <a:extraClrScheme>
      <a:clrScheme name="8_colormaster 3">
        <a:dk1>
          <a:srgbClr val="C0C0C0"/>
        </a:dk1>
        <a:lt1>
          <a:srgbClr val="FFFFFF"/>
        </a:lt1>
        <a:dk2>
          <a:srgbClr val="800000"/>
        </a:dk2>
        <a:lt2>
          <a:srgbClr val="FFCC99"/>
        </a:lt2>
        <a:accent1>
          <a:srgbClr val="FF9900"/>
        </a:accent1>
        <a:accent2>
          <a:srgbClr val="CC0000"/>
        </a:accent2>
        <a:accent3>
          <a:srgbClr val="C0AAAA"/>
        </a:accent3>
        <a:accent4>
          <a:srgbClr val="DADADA"/>
        </a:accent4>
        <a:accent5>
          <a:srgbClr val="FFCAAA"/>
        </a:accent5>
        <a:accent6>
          <a:srgbClr val="B90000"/>
        </a:accent6>
        <a:hlink>
          <a:srgbClr val="FF33CC"/>
        </a:hlink>
        <a:folHlink>
          <a:srgbClr val="FFCC00"/>
        </a:folHlink>
      </a:clrScheme>
      <a:clrMap bg1="dk2" tx1="lt1" bg2="dk1" tx2="lt2" accent1="accent1" accent2="accent2" accent3="accent3" accent4="accent4" accent5="accent5" accent6="accent6" hlink="hlink" folHlink="folHlink"/>
    </a:extraClrScheme>
    <a:extraClrScheme>
      <a:clrScheme name="8_colormaster 4">
        <a:dk1>
          <a:srgbClr val="000000"/>
        </a:dk1>
        <a:lt1>
          <a:srgbClr val="FF9966"/>
        </a:lt1>
        <a:dk2>
          <a:srgbClr val="1C1C1C"/>
        </a:dk2>
        <a:lt2>
          <a:srgbClr val="4D4D4D"/>
        </a:lt2>
        <a:accent1>
          <a:srgbClr val="FF0000"/>
        </a:accent1>
        <a:accent2>
          <a:srgbClr val="FF6699"/>
        </a:accent2>
        <a:accent3>
          <a:srgbClr val="FFCAB8"/>
        </a:accent3>
        <a:accent4>
          <a:srgbClr val="000000"/>
        </a:accent4>
        <a:accent5>
          <a:srgbClr val="FFAAAA"/>
        </a:accent5>
        <a:accent6>
          <a:srgbClr val="E75C8A"/>
        </a:accent6>
        <a:hlink>
          <a:srgbClr val="CC00CC"/>
        </a:hlink>
        <a:folHlink>
          <a:srgbClr val="FFCC00"/>
        </a:folHlink>
      </a:clrScheme>
      <a:clrMap bg1="lt1" tx1="dk1" bg2="lt2" tx2="dk2" accent1="accent1" accent2="accent2" accent3="accent3" accent4="accent4" accent5="accent5" accent6="accent6" hlink="hlink" folHlink="folHlink"/>
    </a:extraClrScheme>
    <a:extraClrScheme>
      <a:clrScheme name="8_colormaster 5">
        <a:dk1>
          <a:srgbClr val="C0C0C0"/>
        </a:dk1>
        <a:lt1>
          <a:srgbClr val="FFFFFF"/>
        </a:lt1>
        <a:dk2>
          <a:srgbClr val="008000"/>
        </a:dk2>
        <a:lt2>
          <a:srgbClr val="CCECFF"/>
        </a:lt2>
        <a:accent1>
          <a:srgbClr val="0066FF"/>
        </a:accent1>
        <a:accent2>
          <a:srgbClr val="00FF00"/>
        </a:accent2>
        <a:accent3>
          <a:srgbClr val="AAC0AA"/>
        </a:accent3>
        <a:accent4>
          <a:srgbClr val="DADADA"/>
        </a:accent4>
        <a:accent5>
          <a:srgbClr val="AAB8FF"/>
        </a:accent5>
        <a:accent6>
          <a:srgbClr val="00E700"/>
        </a:accent6>
        <a:hlink>
          <a:srgbClr val="A29E00"/>
        </a:hlink>
        <a:folHlink>
          <a:srgbClr val="EA8B00"/>
        </a:folHlink>
      </a:clrScheme>
      <a:clrMap bg1="dk2" tx1="lt1" bg2="dk1" tx2="lt2" accent1="accent1" accent2="accent2" accent3="accent3" accent4="accent4" accent5="accent5" accent6="accent6" hlink="hlink" folHlink="folHlink"/>
    </a:extraClrScheme>
    <a:extraClrScheme>
      <a:clrScheme name="8_colormaster 6">
        <a:dk1>
          <a:srgbClr val="000000"/>
        </a:dk1>
        <a:lt1>
          <a:srgbClr val="97E183"/>
        </a:lt1>
        <a:dk2>
          <a:srgbClr val="1C1C1C"/>
        </a:dk2>
        <a:lt2>
          <a:srgbClr val="4D4D4D"/>
        </a:lt2>
        <a:accent1>
          <a:srgbClr val="0066FF"/>
        </a:accent1>
        <a:accent2>
          <a:srgbClr val="99FF99"/>
        </a:accent2>
        <a:accent3>
          <a:srgbClr val="C9EEC1"/>
        </a:accent3>
        <a:accent4>
          <a:srgbClr val="000000"/>
        </a:accent4>
        <a:accent5>
          <a:srgbClr val="AAB8FF"/>
        </a:accent5>
        <a:accent6>
          <a:srgbClr val="8AE78A"/>
        </a:accent6>
        <a:hlink>
          <a:srgbClr val="CC9900"/>
        </a:hlink>
        <a:folHlink>
          <a:srgbClr val="FFCC66"/>
        </a:folHlink>
      </a:clrScheme>
      <a:clrMap bg1="lt1" tx1="dk1" bg2="lt2" tx2="dk2" accent1="accent1" accent2="accent2" accent3="accent3" accent4="accent4" accent5="accent5" accent6="accent6" hlink="hlink" folHlink="folHlink"/>
    </a:extraClrScheme>
    <a:extraClrScheme>
      <a:clrScheme name="8_colormaster 7">
        <a:dk1>
          <a:srgbClr val="C0C0C0"/>
        </a:dk1>
        <a:lt1>
          <a:srgbClr val="FFFFFF"/>
        </a:lt1>
        <a:dk2>
          <a:srgbClr val="008080"/>
        </a:dk2>
        <a:lt2>
          <a:srgbClr val="CCECFF"/>
        </a:lt2>
        <a:accent1>
          <a:srgbClr val="29A329"/>
        </a:accent1>
        <a:accent2>
          <a:srgbClr val="00FFFF"/>
        </a:accent2>
        <a:accent3>
          <a:srgbClr val="AAC0C0"/>
        </a:accent3>
        <a:accent4>
          <a:srgbClr val="DADADA"/>
        </a:accent4>
        <a:accent5>
          <a:srgbClr val="ACCEAC"/>
        </a:accent5>
        <a:accent6>
          <a:srgbClr val="00E7E7"/>
        </a:accent6>
        <a:hlink>
          <a:srgbClr val="3B6AFF"/>
        </a:hlink>
        <a:folHlink>
          <a:srgbClr val="FF9900"/>
        </a:folHlink>
      </a:clrScheme>
      <a:clrMap bg1="dk2" tx1="lt1" bg2="dk1" tx2="lt2" accent1="accent1" accent2="accent2" accent3="accent3" accent4="accent4" accent5="accent5" accent6="accent6" hlink="hlink" folHlink="folHlink"/>
    </a:extraClrScheme>
    <a:extraClrScheme>
      <a:clrScheme name="8_colormaster 8">
        <a:dk1>
          <a:srgbClr val="000000"/>
        </a:dk1>
        <a:lt1>
          <a:srgbClr val="64F0BE"/>
        </a:lt1>
        <a:dk2>
          <a:srgbClr val="1C1C1C"/>
        </a:dk2>
        <a:lt2>
          <a:srgbClr val="4D4D4D"/>
        </a:lt2>
        <a:accent1>
          <a:srgbClr val="008000"/>
        </a:accent1>
        <a:accent2>
          <a:srgbClr val="00FFFF"/>
        </a:accent2>
        <a:accent3>
          <a:srgbClr val="B8F6DB"/>
        </a:accent3>
        <a:accent4>
          <a:srgbClr val="000000"/>
        </a:accent4>
        <a:accent5>
          <a:srgbClr val="AAC0AA"/>
        </a:accent5>
        <a:accent6>
          <a:srgbClr val="00E7E7"/>
        </a:accent6>
        <a:hlink>
          <a:srgbClr val="3366FF"/>
        </a:hlink>
        <a:folHlink>
          <a:srgbClr val="FFCC66"/>
        </a:folHlink>
      </a:clrScheme>
      <a:clrMap bg1="lt1" tx1="dk1" bg2="lt2" tx2="dk2" accent1="accent1" accent2="accent2" accent3="accent3" accent4="accent4" accent5="accent5" accent6="accent6" hlink="hlink" folHlink="folHlink"/>
    </a:extraClrScheme>
    <a:extraClrScheme>
      <a:clrScheme name="8_colormaster 9">
        <a:dk1>
          <a:srgbClr val="C0C0C0"/>
        </a:dk1>
        <a:lt1>
          <a:srgbClr val="FFFFFF"/>
        </a:lt1>
        <a:dk2>
          <a:srgbClr val="CC9900"/>
        </a:dk2>
        <a:lt2>
          <a:srgbClr val="FFFFCC"/>
        </a:lt2>
        <a:accent1>
          <a:srgbClr val="FF3300"/>
        </a:accent1>
        <a:accent2>
          <a:srgbClr val="FFCC66"/>
        </a:accent2>
        <a:accent3>
          <a:srgbClr val="E2CAAA"/>
        </a:accent3>
        <a:accent4>
          <a:srgbClr val="DADADA"/>
        </a:accent4>
        <a:accent5>
          <a:srgbClr val="FFADAA"/>
        </a:accent5>
        <a:accent6>
          <a:srgbClr val="E7B95C"/>
        </a:accent6>
        <a:hlink>
          <a:srgbClr val="008080"/>
        </a:hlink>
        <a:folHlink>
          <a:srgbClr val="3399FF"/>
        </a:folHlink>
      </a:clrScheme>
      <a:clrMap bg1="dk2" tx1="lt1" bg2="dk1" tx2="lt2" accent1="accent1" accent2="accent2" accent3="accent3" accent4="accent4" accent5="accent5" accent6="accent6" hlink="hlink" folHlink="folHlink"/>
    </a:extraClrScheme>
    <a:extraClrScheme>
      <a:clrScheme name="8_colormaster 10">
        <a:dk1>
          <a:srgbClr val="000000"/>
        </a:dk1>
        <a:lt1>
          <a:srgbClr val="EFF274"/>
        </a:lt1>
        <a:dk2>
          <a:srgbClr val="1C1C1C"/>
        </a:dk2>
        <a:lt2>
          <a:srgbClr val="4D4D4D"/>
        </a:lt2>
        <a:accent1>
          <a:srgbClr val="9966FF"/>
        </a:accent1>
        <a:accent2>
          <a:srgbClr val="FFFFCC"/>
        </a:accent2>
        <a:accent3>
          <a:srgbClr val="F6F7BC"/>
        </a:accent3>
        <a:accent4>
          <a:srgbClr val="000000"/>
        </a:accent4>
        <a:accent5>
          <a:srgbClr val="CAB8FF"/>
        </a:accent5>
        <a:accent6>
          <a:srgbClr val="E7E7B9"/>
        </a:accent6>
        <a:hlink>
          <a:srgbClr val="6666FF"/>
        </a:hlink>
        <a:folHlink>
          <a:srgbClr val="99CCFF"/>
        </a:folHlink>
      </a:clrScheme>
      <a:clrMap bg1="lt1" tx1="dk1" bg2="lt2" tx2="dk2" accent1="accent1" accent2="accent2" accent3="accent3" accent4="accent4" accent5="accent5" accent6="accent6" hlink="hlink" folHlink="folHlink"/>
    </a:extraClrScheme>
    <a:extraClrScheme>
      <a:clrScheme name="8_colormaster 11">
        <a:dk1>
          <a:srgbClr val="C0C0C0"/>
        </a:dk1>
        <a:lt1>
          <a:srgbClr val="FFFFFF"/>
        </a:lt1>
        <a:dk2>
          <a:srgbClr val="6600CC"/>
        </a:dk2>
        <a:lt2>
          <a:srgbClr val="CCCCFF"/>
        </a:lt2>
        <a:accent1>
          <a:srgbClr val="D60093"/>
        </a:accent1>
        <a:accent2>
          <a:srgbClr val="9999FF"/>
        </a:accent2>
        <a:accent3>
          <a:srgbClr val="B8AAE2"/>
        </a:accent3>
        <a:accent4>
          <a:srgbClr val="DADADA"/>
        </a:accent4>
        <a:accent5>
          <a:srgbClr val="E8AAC8"/>
        </a:accent5>
        <a:accent6>
          <a:srgbClr val="8A8AE7"/>
        </a:accent6>
        <a:hlink>
          <a:srgbClr val="008000"/>
        </a:hlink>
        <a:folHlink>
          <a:srgbClr val="FF9966"/>
        </a:folHlink>
      </a:clrScheme>
      <a:clrMap bg1="dk2" tx1="lt1" bg2="dk1" tx2="lt2" accent1="accent1" accent2="accent2" accent3="accent3" accent4="accent4" accent5="accent5" accent6="accent6" hlink="hlink" folHlink="folHlink"/>
    </a:extraClrScheme>
    <a:extraClrScheme>
      <a:clrScheme name="8_colormaster 12">
        <a:dk1>
          <a:srgbClr val="000000"/>
        </a:dk1>
        <a:lt1>
          <a:srgbClr val="CC99FF"/>
        </a:lt1>
        <a:dk2>
          <a:srgbClr val="1C1C1C"/>
        </a:dk2>
        <a:lt2>
          <a:srgbClr val="4D4D4D"/>
        </a:lt2>
        <a:accent1>
          <a:srgbClr val="0066FF"/>
        </a:accent1>
        <a:accent2>
          <a:srgbClr val="CCCCFF"/>
        </a:accent2>
        <a:accent3>
          <a:srgbClr val="E2CAFF"/>
        </a:accent3>
        <a:accent4>
          <a:srgbClr val="000000"/>
        </a:accent4>
        <a:accent5>
          <a:srgbClr val="AAB8FF"/>
        </a:accent5>
        <a:accent6>
          <a:srgbClr val="B9B9E7"/>
        </a:accent6>
        <a:hlink>
          <a:srgbClr val="FF0066"/>
        </a:hlink>
        <a:folHlink>
          <a:srgbClr val="66CCFF"/>
        </a:folHlink>
      </a:clrScheme>
      <a:clrMap bg1="lt1" tx1="dk1" bg2="lt2" tx2="dk2" accent1="accent1" accent2="accent2" accent3="accent3" accent4="accent4" accent5="accent5" accent6="accent6" hlink="hlink" folHlink="folHlink"/>
    </a:extraClrScheme>
    <a:extraClrScheme>
      <a:clrScheme name="8_colormaster 13">
        <a:dk1>
          <a:srgbClr val="C0C0C0"/>
        </a:dk1>
        <a:lt1>
          <a:srgbClr val="FFFFFF"/>
        </a:lt1>
        <a:dk2>
          <a:srgbClr val="CC0066"/>
        </a:dk2>
        <a:lt2>
          <a:srgbClr val="FFCCCC"/>
        </a:lt2>
        <a:accent1>
          <a:srgbClr val="993366"/>
        </a:accent1>
        <a:accent2>
          <a:srgbClr val="FF9999"/>
        </a:accent2>
        <a:accent3>
          <a:srgbClr val="E2AAB8"/>
        </a:accent3>
        <a:accent4>
          <a:srgbClr val="DADADA"/>
        </a:accent4>
        <a:accent5>
          <a:srgbClr val="CAADB8"/>
        </a:accent5>
        <a:accent6>
          <a:srgbClr val="E78A8A"/>
        </a:accent6>
        <a:hlink>
          <a:srgbClr val="009999"/>
        </a:hlink>
        <a:folHlink>
          <a:srgbClr val="FF9933"/>
        </a:folHlink>
      </a:clrScheme>
      <a:clrMap bg1="dk2" tx1="lt1" bg2="dk1" tx2="lt2" accent1="accent1" accent2="accent2" accent3="accent3" accent4="accent4" accent5="accent5" accent6="accent6" hlink="hlink" folHlink="folHlink"/>
    </a:extraClrScheme>
    <a:extraClrScheme>
      <a:clrScheme name="8_colormaster 14">
        <a:dk1>
          <a:srgbClr val="000000"/>
        </a:dk1>
        <a:lt1>
          <a:srgbClr val="FF99CC"/>
        </a:lt1>
        <a:dk2>
          <a:srgbClr val="1C1C1C"/>
        </a:dk2>
        <a:lt2>
          <a:srgbClr val="4D4D4D"/>
        </a:lt2>
        <a:accent1>
          <a:srgbClr val="FF0000"/>
        </a:accent1>
        <a:accent2>
          <a:srgbClr val="FF99CC"/>
        </a:accent2>
        <a:accent3>
          <a:srgbClr val="FFCAE2"/>
        </a:accent3>
        <a:accent4>
          <a:srgbClr val="000000"/>
        </a:accent4>
        <a:accent5>
          <a:srgbClr val="FFAAAA"/>
        </a:accent5>
        <a:accent6>
          <a:srgbClr val="E78AB9"/>
        </a:accent6>
        <a:hlink>
          <a:srgbClr val="9933FF"/>
        </a:hlink>
        <a:folHlink>
          <a:srgbClr val="44C63A"/>
        </a:folHlink>
      </a:clrScheme>
      <a:clrMap bg1="lt1" tx1="dk1" bg2="lt2" tx2="dk2" accent1="accent1" accent2="accent2" accent3="accent3" accent4="accent4" accent5="accent5" accent6="accent6" hlink="hlink" folHlink="folHlink"/>
    </a:extraClrScheme>
    <a:extraClrScheme>
      <a:clrScheme name="8_colormaster 15">
        <a:dk1>
          <a:srgbClr val="C0C0C0"/>
        </a:dk1>
        <a:lt1>
          <a:srgbClr val="FFFFFF"/>
        </a:lt1>
        <a:dk2>
          <a:srgbClr val="000000"/>
        </a:dk2>
        <a:lt2>
          <a:srgbClr val="DDDDDD"/>
        </a:lt2>
        <a:accent1>
          <a:srgbClr val="4D4D4D"/>
        </a:accent1>
        <a:accent2>
          <a:srgbClr val="C0C0C0"/>
        </a:accent2>
        <a:accent3>
          <a:srgbClr val="AAAAAA"/>
        </a:accent3>
        <a:accent4>
          <a:srgbClr val="DADADA"/>
        </a:accent4>
        <a:accent5>
          <a:srgbClr val="B2B2B2"/>
        </a:accent5>
        <a:accent6>
          <a:srgbClr val="AEAEAE"/>
        </a:accent6>
        <a:hlink>
          <a:srgbClr val="777777"/>
        </a:hlink>
        <a:folHlink>
          <a:srgbClr val="FFFFFF"/>
        </a:folHlink>
      </a:clrScheme>
      <a:clrMap bg1="dk2" tx1="lt1" bg2="dk1" tx2="lt2" accent1="accent1" accent2="accent2" accent3="accent3" accent4="accent4" accent5="accent5" accent6="accent6" hlink="hlink" folHlink="folHlink"/>
    </a:extraClrScheme>
    <a:extraClrScheme>
      <a:clrScheme name="8_colormaster 16">
        <a:dk1>
          <a:srgbClr val="000000"/>
        </a:dk1>
        <a:lt1>
          <a:srgbClr val="FFFFFF"/>
        </a:lt1>
        <a:dk2>
          <a:srgbClr val="1C1C1C"/>
        </a:dk2>
        <a:lt2>
          <a:srgbClr val="4D4D4D"/>
        </a:lt2>
        <a:accent1>
          <a:srgbClr val="4D4D4D"/>
        </a:accent1>
        <a:accent2>
          <a:srgbClr val="DDDDDD"/>
        </a:accent2>
        <a:accent3>
          <a:srgbClr val="FFFFFF"/>
        </a:accent3>
        <a:accent4>
          <a:srgbClr val="000000"/>
        </a:accent4>
        <a:accent5>
          <a:srgbClr val="B2B2B2"/>
        </a:accent5>
        <a:accent6>
          <a:srgbClr val="C8C8C8"/>
        </a:accent6>
        <a:hlink>
          <a:srgbClr val="808080"/>
        </a:hlink>
        <a:folHlink>
          <a:srgbClr val="F8F8F8"/>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001</Template>
  <TotalTime>63</TotalTime>
  <Words>1434</Words>
  <Application>Microsoft Office PowerPoint</Application>
  <PresentationFormat>On-screen Show (4:3)</PresentationFormat>
  <Paragraphs>66</Paragraphs>
  <Slides>6</Slides>
  <Notes>6</Notes>
  <HiddenSlides>0</HiddenSlides>
  <MMClips>0</MMClips>
  <ScaleCrop>false</ScaleCrop>
  <HeadingPairs>
    <vt:vector size="6" baseType="variant">
      <vt:variant>
        <vt:lpstr>Fonts Used</vt:lpstr>
      </vt:variant>
      <vt:variant>
        <vt:i4>2</vt:i4>
      </vt:variant>
      <vt:variant>
        <vt:lpstr>Theme</vt:lpstr>
      </vt:variant>
      <vt:variant>
        <vt:i4>9</vt:i4>
      </vt:variant>
      <vt:variant>
        <vt:lpstr>Slide Titles</vt:lpstr>
      </vt:variant>
      <vt:variant>
        <vt:i4>6</vt:i4>
      </vt:variant>
    </vt:vector>
  </HeadingPairs>
  <TitlesOfParts>
    <vt:vector size="17" baseType="lpstr">
      <vt:lpstr>Arial</vt:lpstr>
      <vt:lpstr>Calibri</vt:lpstr>
      <vt:lpstr>001</vt:lpstr>
      <vt:lpstr>1_colormaster</vt:lpstr>
      <vt:lpstr>2_colormaster</vt:lpstr>
      <vt:lpstr>3_colormaster</vt:lpstr>
      <vt:lpstr>4_colormaster</vt:lpstr>
      <vt:lpstr>5_colormaster</vt:lpstr>
      <vt:lpstr>6_colormaster</vt:lpstr>
      <vt:lpstr>7_colormaster</vt:lpstr>
      <vt:lpstr>8_colormaster</vt:lpstr>
      <vt:lpstr>Presented to God</vt:lpstr>
      <vt:lpstr>It Is Required!</vt:lpstr>
      <vt:lpstr>It Is Deserved!</vt:lpstr>
      <vt:lpstr>It Benefits You!</vt:lpstr>
      <vt:lpstr>It Focuses On Christ!</vt:lpstr>
      <vt:lpstr>Give Yourself to God!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Presented to God</dc:title>
  <dc:creator>dleehend</dc:creator>
  <cp:lastModifiedBy>Dan Henderson</cp:lastModifiedBy>
  <cp:revision>8</cp:revision>
  <dcterms:created xsi:type="dcterms:W3CDTF">2011-01-30T22:18:15Z</dcterms:created>
  <dcterms:modified xsi:type="dcterms:W3CDTF">2016-09-18T18:22:12Z</dcterms:modified>
</cp:coreProperties>
</file>