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874" r:id="rId10"/>
  </p:sldMasterIdLst>
  <p:notesMasterIdLst>
    <p:notesMasterId r:id="rId36"/>
  </p:notesMasterIdLst>
  <p:sldIdLst>
    <p:sldId id="256" r:id="rId11"/>
    <p:sldId id="257" r:id="rId12"/>
    <p:sldId id="258" r:id="rId13"/>
    <p:sldId id="259" r:id="rId14"/>
    <p:sldId id="274" r:id="rId15"/>
    <p:sldId id="260" r:id="rId16"/>
    <p:sldId id="261" r:id="rId17"/>
    <p:sldId id="262" r:id="rId18"/>
    <p:sldId id="263" r:id="rId19"/>
    <p:sldId id="264" r:id="rId20"/>
    <p:sldId id="265" r:id="rId21"/>
    <p:sldId id="266" r:id="rId22"/>
    <p:sldId id="267" r:id="rId23"/>
    <p:sldId id="275" r:id="rId24"/>
    <p:sldId id="268" r:id="rId25"/>
    <p:sldId id="269" r:id="rId26"/>
    <p:sldId id="276" r:id="rId27"/>
    <p:sldId id="277" r:id="rId28"/>
    <p:sldId id="270" r:id="rId29"/>
    <p:sldId id="278" r:id="rId30"/>
    <p:sldId id="271" r:id="rId31"/>
    <p:sldId id="272" r:id="rId32"/>
    <p:sldId id="279" r:id="rId33"/>
    <p:sldId id="273" r:id="rId34"/>
    <p:sldId id="280"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26" autoAdjust="0"/>
  </p:normalViewPr>
  <p:slideViewPr>
    <p:cSldViewPr>
      <p:cViewPr varScale="1">
        <p:scale>
          <a:sx n="70" d="100"/>
          <a:sy n="70" d="100"/>
        </p:scale>
        <p:origin x="245"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114610C-FC71-4FA0-A682-0894D8529DF5}" type="datetimeFigureOut">
              <a:rPr lang="en-US"/>
              <a:pPr>
                <a:defRPr/>
              </a:pPr>
              <a:t>10/30/2016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9C657E5-AB6B-483B-9D44-A145BEAB918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When you think about how many will be saved, what comes to mind? If like me almost immediately think of </a:t>
            </a:r>
          </a:p>
          <a:p>
            <a:pPr>
              <a:spcBef>
                <a:spcPct val="0"/>
              </a:spcBef>
            </a:pPr>
            <a:r>
              <a:rPr lang="en-US" altLang="en-US" b="1"/>
              <a:t>Matthew 7:13-14</a:t>
            </a:r>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79466F0-F610-493A-839C-38C3F157094A}"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Here it references the number of children that God would glorify through the sufferings of Jesus Christ.</a:t>
            </a:r>
          </a:p>
          <a:p>
            <a:r>
              <a:rPr lang="en-US" sz="1200" kern="1200" dirty="0">
                <a:solidFill>
                  <a:schemeClr val="tx1"/>
                </a:solidFill>
                <a:effectLst/>
                <a:latin typeface="+mn-lt"/>
                <a:ea typeface="+mn-ea"/>
                <a:cs typeface="+mn-cs"/>
              </a:rPr>
              <a:t>Consider Paul as he stood in Corinth, seeing a city full of those he would describe in...</a:t>
            </a:r>
          </a:p>
          <a:p>
            <a:r>
              <a:rPr lang="en-US" sz="1200" b="1" i="1" kern="1200" dirty="0">
                <a:solidFill>
                  <a:schemeClr val="tx1"/>
                </a:solidFill>
                <a:effectLst/>
                <a:latin typeface="+mn-lt"/>
                <a:ea typeface="+mn-ea"/>
                <a:cs typeface="+mn-cs"/>
              </a:rPr>
              <a:t>1Corinthians 6:9-11</a:t>
            </a:r>
            <a:r>
              <a:rPr lang="en-US" sz="1200" i="1" kern="1200" dirty="0">
                <a:solidFill>
                  <a:schemeClr val="tx1"/>
                </a:solidFill>
                <a:effectLst/>
                <a:latin typeface="+mn-lt"/>
                <a:ea typeface="+mn-ea"/>
                <a:cs typeface="+mn-cs"/>
              </a:rPr>
              <a:t> Or do you not know that the unrighteous will not inherit the kingdom of God? Do not be deceived: neither the sexually immoral, nor idolaters, nor adulterers, nor men who practice homosexuality, nor thieves, nor the greedy, nor drunkards, nor revilers, nor swindlers will inherit the kingdom of God. And such were some of you. But you were washed, you were sanctified, you were justified in the name of the Lord Jesus Christ and by the Spirit of our God.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But that’s not what the Lord saw when He looked at Corinth. He could see the hearts of the people.</a:t>
            </a:r>
          </a:p>
          <a:p>
            <a:pPr>
              <a:spcBef>
                <a:spcPct val="0"/>
              </a:spcBef>
            </a:pPr>
            <a:endParaRPr lang="en-US" alt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33A6780-182A-42B1-9E98-042C5A80A470}"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But that’s not what the Lord saw when He looked at Corinth. He could see the hearts of the people.</a:t>
            </a:r>
          </a:p>
          <a:p>
            <a:pPr>
              <a:spcBef>
                <a:spcPct val="0"/>
              </a:spcBef>
            </a:pPr>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1367C52-68EA-4FE5-BCFE-595C18213C14}"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Then there is the throne scene of Heaven</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D9757B2-B3D6-430E-A7C3-4CD363F2F5AC}"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Finally, as John is witnessing the great worship scene of heaven in </a:t>
            </a:r>
            <a:r>
              <a:rPr lang="en-US" altLang="en-US" b="1"/>
              <a:t>Revelation 7:9-17</a:t>
            </a:r>
            <a:r>
              <a:rPr lang="en-US" altLang="en-US"/>
              <a:t> he describes for us a great, enumerable multitude of people worshiping God. Will many be saved? Yes.</a:t>
            </a:r>
          </a:p>
          <a:p>
            <a:pPr>
              <a:spcBef>
                <a:spcPct val="0"/>
              </a:spcBef>
            </a:pPr>
            <a:r>
              <a:rPr lang="en-US" altLang="en-US"/>
              <a:t>We need to set our mind upon the "many who are the Lord's people!"</a:t>
            </a:r>
          </a:p>
          <a:p>
            <a:pPr>
              <a:spcBef>
                <a:spcPct val="0"/>
              </a:spcBef>
            </a:pPr>
            <a:r>
              <a:rPr lang="en-US" altLang="en-US"/>
              <a:t>Such an attitude will help us to...</a:t>
            </a:r>
          </a:p>
          <a:p>
            <a:pPr>
              <a:spcBef>
                <a:spcPct val="0"/>
              </a:spcBef>
            </a:pPr>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F78CDC1-6D81-4958-A2D6-04F953E343CF}"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Be More Than Conquerors –</a:t>
            </a:r>
          </a:p>
          <a:p>
            <a:r>
              <a:rPr lang="en-US" sz="1200" b="1" i="1" kern="1200" dirty="0">
                <a:solidFill>
                  <a:schemeClr val="tx1"/>
                </a:solidFill>
                <a:effectLst/>
                <a:latin typeface="+mn-lt"/>
                <a:ea typeface="+mn-ea"/>
                <a:cs typeface="+mn-cs"/>
              </a:rPr>
              <a:t>Romans 8:37</a:t>
            </a:r>
            <a:r>
              <a:rPr lang="en-US" sz="1200" i="1" kern="1200" dirty="0">
                <a:solidFill>
                  <a:schemeClr val="tx1"/>
                </a:solidFill>
                <a:effectLst/>
                <a:latin typeface="+mn-lt"/>
                <a:ea typeface="+mn-ea"/>
                <a:cs typeface="+mn-cs"/>
              </a:rPr>
              <a:t> No, in all these things we are more than conquerors through him who loved us.</a:t>
            </a:r>
          </a:p>
          <a:p>
            <a:r>
              <a:rPr lang="en-US" sz="1200" kern="1200" dirty="0">
                <a:solidFill>
                  <a:schemeClr val="tx1"/>
                </a:solidFill>
                <a:effectLst/>
                <a:latin typeface="+mn-lt"/>
                <a:ea typeface="+mn-ea"/>
                <a:cs typeface="+mn-cs"/>
              </a:rPr>
              <a:t>This is why Paul could say,</a:t>
            </a:r>
          </a:p>
          <a:p>
            <a:r>
              <a:rPr lang="en-US" sz="1200" b="1" i="1" kern="1200" dirty="0">
                <a:solidFill>
                  <a:schemeClr val="tx1"/>
                </a:solidFill>
                <a:effectLst/>
                <a:latin typeface="+mn-lt"/>
                <a:ea typeface="+mn-ea"/>
                <a:cs typeface="+mn-cs"/>
              </a:rPr>
              <a:t>Romans 1:16</a:t>
            </a:r>
            <a:r>
              <a:rPr lang="en-US" sz="1200" i="1" kern="1200" dirty="0">
                <a:solidFill>
                  <a:schemeClr val="tx1"/>
                </a:solidFill>
                <a:effectLst/>
                <a:latin typeface="+mn-lt"/>
                <a:ea typeface="+mn-ea"/>
                <a:cs typeface="+mn-cs"/>
              </a:rPr>
              <a:t> For I am not ashamed of the gospel, for it is the power of God for salvation to everyone who believes, to the Jew first and also to the Greek.</a:t>
            </a:r>
          </a:p>
          <a:p>
            <a:r>
              <a:rPr lang="en-US" sz="1200" kern="1200" dirty="0">
                <a:solidFill>
                  <a:schemeClr val="tx1"/>
                </a:solidFill>
                <a:effectLst/>
                <a:latin typeface="+mn-lt"/>
                <a:ea typeface="+mn-ea"/>
                <a:cs typeface="+mn-cs"/>
              </a:rPr>
              <a:t>Because of this powerful gospel we are more than conquerors and we can remove any spirit of fear and put on a spirit of power, love, self-control</a:t>
            </a:r>
          </a:p>
          <a:p>
            <a:r>
              <a:rPr lang="en-US" sz="1200" b="1" i="1" kern="1200" dirty="0">
                <a:solidFill>
                  <a:schemeClr val="tx1"/>
                </a:solidFill>
                <a:effectLst/>
                <a:latin typeface="+mn-lt"/>
                <a:ea typeface="+mn-ea"/>
                <a:cs typeface="+mn-cs"/>
              </a:rPr>
              <a:t>2Timothy 1:7</a:t>
            </a:r>
            <a:r>
              <a:rPr lang="en-US" sz="1200" i="1" kern="1200" dirty="0">
                <a:solidFill>
                  <a:schemeClr val="tx1"/>
                </a:solidFill>
                <a:effectLst/>
                <a:latin typeface="+mn-lt"/>
                <a:ea typeface="+mn-ea"/>
                <a:cs typeface="+mn-cs"/>
              </a:rPr>
              <a:t> for God gave us a spirit not of fear but of power and love and self-control.</a:t>
            </a:r>
          </a:p>
          <a:p>
            <a:r>
              <a:rPr lang="en-US" sz="1200" kern="1200" dirty="0">
                <a:solidFill>
                  <a:schemeClr val="tx1"/>
                </a:solidFill>
                <a:effectLst/>
                <a:latin typeface="+mn-lt"/>
                <a:ea typeface="+mn-ea"/>
                <a:cs typeface="+mn-cs"/>
              </a:rPr>
              <a:t>But the few will be saved mindset says, “What’s the use in trying to reach people anymore?</a:t>
            </a:r>
          </a:p>
          <a:p>
            <a:r>
              <a:rPr lang="en-US" sz="1200" kern="1200" dirty="0">
                <a:solidFill>
                  <a:schemeClr val="tx1"/>
                </a:solidFill>
                <a:effectLst/>
                <a:latin typeface="+mn-lt"/>
                <a:ea typeface="+mn-ea"/>
                <a:cs typeface="+mn-cs"/>
              </a:rPr>
              <a:t>They won't listen” or “I am ashamed of the gospel… it doesn’t save like it use to,” or “I’m afraid to share my faith.”</a:t>
            </a:r>
          </a:p>
          <a:p>
            <a:r>
              <a:rPr lang="en-US" sz="1200" kern="1200" dirty="0">
                <a:solidFill>
                  <a:schemeClr val="tx1"/>
                </a:solidFill>
                <a:effectLst/>
                <a:latin typeface="+mn-lt"/>
                <a:ea typeface="+mn-ea"/>
                <a:cs typeface="+mn-cs"/>
              </a:rPr>
              <a:t> This mindset is a defeated mindset.</a:t>
            </a:r>
          </a:p>
          <a:p>
            <a:r>
              <a:rPr lang="en-US" sz="1200" kern="1200" dirty="0">
                <a:solidFill>
                  <a:schemeClr val="tx1"/>
                </a:solidFill>
                <a:effectLst/>
                <a:latin typeface="+mn-lt"/>
                <a:ea typeface="+mn-ea"/>
                <a:cs typeface="+mn-cs"/>
              </a:rPr>
              <a:t> This is a mindset that rips the power right out of the gospel message.</a:t>
            </a:r>
          </a:p>
          <a:p>
            <a:r>
              <a:rPr lang="en-US" sz="1200" kern="1200" dirty="0">
                <a:solidFill>
                  <a:schemeClr val="tx1"/>
                </a:solidFill>
                <a:effectLst/>
                <a:latin typeface="+mn-lt"/>
                <a:ea typeface="+mn-ea"/>
                <a:cs typeface="+mn-cs"/>
              </a:rPr>
              <a:t>Will many be saved? Absolutely, many will be saved because we are more than conquerors through Christ Jesus.</a:t>
            </a:r>
            <a:endParaRPr lang="en-US" alt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F918585-B348-47EA-9C02-C4EC574154AF}"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This is why Paul could say,</a:t>
            </a:r>
          </a:p>
          <a:p>
            <a:pPr>
              <a:spcBef>
                <a:spcPct val="0"/>
              </a:spcBef>
            </a:pPr>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2E5BEEC-E8BE-4781-BB1F-47447EE5EF0A}"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Because of this powerful gospel we are more than conquerors and we can remove any spirit of fear and put on a spirit of power, love, self-control</a:t>
            </a:r>
          </a:p>
          <a:p>
            <a:pPr>
              <a:spcBef>
                <a:spcPct val="0"/>
              </a:spcBef>
            </a:pPr>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1F3A9B0-C616-4AD0-8A49-C290DD505D04}"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But the few will be saved mindset says, “What’s the use in trying to reach people anymore?</a:t>
            </a:r>
          </a:p>
          <a:p>
            <a:pPr>
              <a:spcBef>
                <a:spcPct val="0"/>
              </a:spcBef>
            </a:pPr>
            <a:r>
              <a:rPr lang="en-US" altLang="en-US"/>
              <a:t>They won't listen” or “I am ashamed of the gospel… it doesn’t save like it use to,” or “I’m afraid to share my faith.”</a:t>
            </a:r>
          </a:p>
          <a:p>
            <a:pPr>
              <a:spcBef>
                <a:spcPct val="0"/>
              </a:spcBef>
            </a:pPr>
            <a:r>
              <a:rPr lang="en-US" altLang="en-US"/>
              <a:t> This mindset is a defeated mindset.</a:t>
            </a:r>
          </a:p>
          <a:p>
            <a:pPr>
              <a:spcBef>
                <a:spcPct val="0"/>
              </a:spcBef>
            </a:pPr>
            <a:r>
              <a:rPr lang="en-US" altLang="en-US"/>
              <a:t> This is a mindset that rips the power right out of the gospel message.</a:t>
            </a:r>
          </a:p>
          <a:p>
            <a:pPr>
              <a:spcBef>
                <a:spcPct val="0"/>
              </a:spcBef>
            </a:pPr>
            <a:r>
              <a:rPr lang="en-US" altLang="en-US"/>
              <a:t>Will many be saved? Absolutely, many will be saved because we are more than conquerors through Christ Jesus.</a:t>
            </a:r>
          </a:p>
          <a:p>
            <a:pPr>
              <a:spcBef>
                <a:spcPct val="0"/>
              </a:spcBef>
            </a:pPr>
            <a:r>
              <a:rPr lang="en-US" altLang="en-US"/>
              <a:t>This attitude will also help us to …</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8B71C95-2F3C-4D02-9E31-3A7CA38CF367}"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It will push you to greater diligence, give you hope, help you see that if you will devote your life to learning God’s will and doing His will, you can go to heaven.</a:t>
            </a:r>
          </a:p>
          <a:p>
            <a:pPr>
              <a:spcBef>
                <a:spcPct val="0"/>
              </a:spcBef>
            </a:pPr>
            <a:r>
              <a:rPr lang="en-US" altLang="en-US"/>
              <a:t>We are often told to “Hold fast…”? Just a sampling from the Epistles includes</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2FA23EC-9882-466D-81C1-11C15F7DEB42}"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 many will be saved mindset aids us in holding fast to our faith, it helps us see heaven ahead for ourself.</a:t>
            </a:r>
          </a:p>
          <a:p>
            <a:pPr>
              <a:spcBef>
                <a:spcPct val="0"/>
              </a:spcBef>
            </a:pPr>
            <a:r>
              <a:rPr lang="en-US" altLang="en-US"/>
              <a:t>But a few will be saved mindset says, “Not much use in trying since only a few will be saved anyway.” The few will be saved mindset gives no hope to the believer, no reason to remain faithful.</a:t>
            </a:r>
          </a:p>
          <a:p>
            <a:pPr>
              <a:spcBef>
                <a:spcPct val="0"/>
              </a:spcBef>
            </a:pPr>
            <a:r>
              <a:rPr lang="en-US" altLang="en-US"/>
              <a:t>Hope comes from believing that many will be saved. Is it easier to believe you can be part of "many" or "few?" Put your hope in Jesus Christ and you will be among the many.</a:t>
            </a:r>
          </a:p>
          <a:p>
            <a:pPr>
              <a:spcBef>
                <a:spcPct val="0"/>
              </a:spcBef>
            </a:pPr>
            <a:r>
              <a:rPr lang="en-US" altLang="en-US"/>
              <a:t>The attitude that many will be saved will also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9BE0780-4F60-44B9-9F8A-93676EADEC24}" type="slidenum">
              <a:rPr lang="en-US" altLang="en-US"/>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It says "few" so we often consider that as our answer.</a:t>
            </a:r>
          </a:p>
          <a:p>
            <a:pPr>
              <a:spcBef>
                <a:spcPct val="0"/>
              </a:spcBef>
            </a:pPr>
            <a:r>
              <a:rPr lang="en-US" altLang="en-US"/>
              <a:t>We look at our number in the assembly &amp; think "Well, this is probably about right. Jesus said "few would find the way" &amp; we only have a few here compared to what is around us. We turn to </a:t>
            </a:r>
          </a:p>
          <a:p>
            <a:pPr>
              <a:spcBef>
                <a:spcPct val="0"/>
              </a:spcBef>
            </a:pPr>
            <a:r>
              <a:rPr lang="en-US" altLang="en-US" b="1"/>
              <a:t>Matthew 19:23-25</a:t>
            </a:r>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3B2DC22-EDBE-4548-9360-A9E40E91D610}"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live in a time and place where it seems that men’s hearts are not willing to listen and heed the words of His Revelation.</a:t>
            </a:r>
          </a:p>
          <a:p>
            <a:pPr>
              <a:spcBef>
                <a:spcPct val="0"/>
              </a:spcBef>
            </a:pPr>
            <a:r>
              <a:rPr lang="en-US" altLang="en-US"/>
              <a:t>But Jesus cries out to us,</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A213C5-763F-434B-979D-C07EA6F5855B}" type="slidenum">
              <a:rPr lang="en-US" altLang="en-US"/>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 many will be saved mindset opens our eyes to see the lost as people who will listen, as people who will obey, as people who will be saved.</a:t>
            </a:r>
          </a:p>
          <a:p>
            <a:pPr>
              <a:spcBef>
                <a:spcPct val="0"/>
              </a:spcBef>
            </a:pPr>
            <a:r>
              <a:rPr lang="en-US" altLang="en-US"/>
              <a:t>Just take the two previous passages in context to see the implications of this mindset. The first is a Samaritan village the second is the sinful city of Corinth. But both had many believers.</a:t>
            </a:r>
          </a:p>
          <a:p>
            <a:pPr>
              <a:spcBef>
                <a:spcPct val="0"/>
              </a:spcBef>
            </a:pPr>
            <a:r>
              <a:rPr lang="en-US" altLang="en-US"/>
              <a:t>But on the other hand the few will be saved mindset says, “Don’t waste your time, they want listen.” The few will be saved mindset closes our eyes to the lost because it makes us think they won't believe anyway.</a:t>
            </a:r>
          </a:p>
          <a:p>
            <a:pPr>
              <a:spcBef>
                <a:spcPct val="0"/>
              </a:spcBef>
            </a:pPr>
            <a:r>
              <a:rPr lang="en-US" altLang="en-US"/>
              <a:t>That was the mindset of the disciples in </a:t>
            </a:r>
            <a:r>
              <a:rPr lang="en-US" altLang="en-US" b="1"/>
              <a:t>John 4:35</a:t>
            </a:r>
            <a:r>
              <a:rPr lang="en-US" altLang="en-US"/>
              <a:t> and maybe Paul felt much like that as he entered Corinth </a:t>
            </a:r>
            <a:r>
              <a:rPr lang="en-US" altLang="en-US" b="1"/>
              <a:t>Act 18:9-10</a:t>
            </a:r>
            <a:r>
              <a:rPr lang="en-US" altLang="en-US"/>
              <a:t>.</a:t>
            </a:r>
          </a:p>
          <a:p>
            <a:pPr>
              <a:spcBef>
                <a:spcPct val="0"/>
              </a:spcBef>
            </a:pPr>
            <a:r>
              <a:rPr lang="en-US" altLang="en-US"/>
              <a:t>He came to Corinth after several brutal defeats. Maybe Paul looked at Corinth and wondered how much trouble he would have because so few listened and so many were opposed. Jesus wanted Paul to concentrate on the "many in this city" that belonged to Him.</a:t>
            </a:r>
          </a:p>
          <a:p>
            <a:pPr>
              <a:spcBef>
                <a:spcPct val="0"/>
              </a:spcBef>
            </a:pPr>
            <a:r>
              <a:rPr lang="en-US" altLang="en-US"/>
              <a:t>The few will be saved mindset saves no one.</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8CCE6ED-94A0-4C48-A6AC-932CA39E4E3E}" type="slidenum">
              <a:rPr lang="en-US" altLang="en-US"/>
              <a:pPr/>
              <a:t>22</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This attitude will push us to tell our friends and family what the Lord has done for us</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E6B7C46-1FCB-46FD-A5BB-BDF8E8535BDA}" type="slidenum">
              <a:rPr lang="en-US" altLang="en-US"/>
              <a:pPr/>
              <a:t>23</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Then they can be saved with the many.</a:t>
            </a:r>
          </a:p>
          <a:p>
            <a:pPr>
              <a:spcBef>
                <a:spcPct val="0"/>
              </a:spcBef>
            </a:pPr>
            <a:r>
              <a:rPr lang="en-US" altLang="en-US"/>
              <a:t>You can be a part of the many who will glorify God through eternity by obeying His commands, putting your trust in Jesus Christ, and living faithfully for Him.</a:t>
            </a:r>
          </a:p>
          <a:p>
            <a:pPr>
              <a:spcBef>
                <a:spcPct val="0"/>
              </a:spcBef>
            </a:pPr>
            <a:r>
              <a:rPr lang="en-US" altLang="en-US"/>
              <a:t>Clay Gentry</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0A6E389-85C6-42DA-ABAB-149E59885FD6}" type="slidenum">
              <a:rPr lang="en-US" altLang="en-US"/>
              <a:pPr/>
              <a:t>25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1Peter 4:18</a:t>
            </a:r>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3CE6FFD-4026-4AC9-B2F6-DBDEAAF4C778}"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They reinforce the idea that only a very select few will make it to heaven.</a:t>
            </a:r>
          </a:p>
          <a:p>
            <a:pPr>
              <a:spcBef>
                <a:spcPct val="0"/>
              </a:spcBef>
            </a:pPr>
            <a:r>
              <a:rPr lang="en-US" altLang="en-US"/>
              <a:t>Sometimes this even causes us to question our own salvation!</a:t>
            </a:r>
          </a:p>
          <a:p>
            <a:pPr>
              <a:spcBef>
                <a:spcPct val="0"/>
              </a:spcBef>
            </a:pPr>
            <a:r>
              <a:rPr lang="en-US" altLang="en-US"/>
              <a:t>“If only a few are going to make it, how can I do it?”</a:t>
            </a:r>
          </a:p>
          <a:p>
            <a:pPr>
              <a:spcBef>
                <a:spcPct val="0"/>
              </a:spcBef>
            </a:pPr>
            <a:r>
              <a:rPr lang="en-US" altLang="en-US"/>
              <a:t>“It is so hard, I just don't think I will make it all the way.”</a:t>
            </a:r>
          </a:p>
          <a:p>
            <a:pPr>
              <a:spcBef>
                <a:spcPct val="0"/>
              </a:spcBef>
            </a:pPr>
            <a:r>
              <a:rPr lang="en-US" altLang="en-US"/>
              <a:t>Is this the attitude God wants to see in His Children?</a:t>
            </a:r>
          </a:p>
          <a:p>
            <a:pPr>
              <a:spcBef>
                <a:spcPct val="0"/>
              </a:spcBef>
            </a:pPr>
            <a:r>
              <a:rPr lang="en-US" altLang="en-US"/>
              <a:t>Have we stressed these verses so much that we expect people to refuse the Gospel or fail in keeping God's will? Has our focus on these passages led us to think that because only a few will make it, no matter how hard one tries they will probably fail?</a:t>
            </a:r>
          </a:p>
          <a:p>
            <a:pPr>
              <a:spcBef>
                <a:spcPct val="0"/>
              </a:spcBef>
            </a:pPr>
            <a:r>
              <a:rPr lang="en-US" altLang="en-US"/>
              <a:t>That sounds like a recipe for disaster!</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3EDED62-0EBE-4165-888F-D507E9A9A06D}"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Is that what Jesus wanted us to get from Matthew 7?</a:t>
            </a:r>
          </a:p>
          <a:p>
            <a:pPr fontAlgn="auto">
              <a:spcBef>
                <a:spcPts val="0"/>
              </a:spcBef>
              <a:spcAft>
                <a:spcPts val="0"/>
              </a:spcAft>
              <a:defRPr/>
            </a:pPr>
            <a:r>
              <a:rPr lang="en-US" dirty="0"/>
              <a:t>Consider the context: Jesus is teaching against the Pharisees.</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98D9CB2-39CA-4EB8-A58E-13B0238F03B5}"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Jesus is teaching against the Pharisee’s form of self-righteousness</a:t>
            </a:r>
          </a:p>
          <a:p>
            <a:pPr>
              <a:spcBef>
                <a:spcPct val="0"/>
              </a:spcBef>
            </a:pPr>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9D4E0DB-7A2A-4BC9-979D-8A88A5DFA1F8}"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In chap. </a:t>
            </a:r>
            <a:r>
              <a:rPr lang="en-US" altLang="en-US" b="1"/>
              <a:t>6</a:t>
            </a:r>
            <a:r>
              <a:rPr lang="en-US" altLang="en-US"/>
              <a:t> he teaches against their hypocrisy in good deeds (</a:t>
            </a:r>
            <a:r>
              <a:rPr lang="en-US" altLang="en-US" b="1"/>
              <a:t>6:1-4</a:t>
            </a:r>
            <a:r>
              <a:rPr lang="en-US" altLang="en-US"/>
              <a:t>), prayer (</a:t>
            </a:r>
            <a:r>
              <a:rPr lang="en-US" altLang="en-US" b="1"/>
              <a:t>6:5-15</a:t>
            </a:r>
            <a:r>
              <a:rPr lang="en-US" altLang="en-US"/>
              <a:t>), and fasting (</a:t>
            </a:r>
            <a:r>
              <a:rPr lang="en-US" altLang="en-US" b="1"/>
              <a:t>6:16-18</a:t>
            </a:r>
            <a:r>
              <a:rPr lang="en-US" altLang="en-US"/>
              <a:t>).</a:t>
            </a:r>
          </a:p>
          <a:p>
            <a:pPr>
              <a:spcBef>
                <a:spcPct val="0"/>
              </a:spcBef>
            </a:pPr>
            <a:r>
              <a:rPr lang="en-US" altLang="en-US"/>
              <a:t>Looking at Jesus’ statement in </a:t>
            </a:r>
            <a:r>
              <a:rPr lang="en-US" altLang="en-US" b="1"/>
              <a:t>Mt 7:13-14</a:t>
            </a:r>
            <a:r>
              <a:rPr lang="en-US" altLang="en-US"/>
              <a:t> through the lens of </a:t>
            </a:r>
            <a:r>
              <a:rPr lang="en-US" altLang="en-US" i="1"/>
              <a:t>“He’s teaching against the Pharisees,”</a:t>
            </a:r>
            <a:r>
              <a:rPr lang="en-US" altLang="en-US"/>
              <a:t> one begins to see that only a few of those who trust in themselves will get off the broad way by finding the narrow way that leads to life.</a:t>
            </a:r>
          </a:p>
          <a:p>
            <a:pPr>
              <a:spcBef>
                <a:spcPct val="0"/>
              </a:spcBef>
            </a:pPr>
            <a:r>
              <a:rPr lang="en-US" altLang="en-US"/>
              <a:t>These verses warn us of the danger of focus on our own righteousness. Don't over emphasis the few will be saved. That will hurt our evangelism &amp; our own security of salvation.</a:t>
            </a:r>
          </a:p>
          <a:p>
            <a:pPr>
              <a:spcBef>
                <a:spcPct val="0"/>
              </a:spcBef>
            </a:pPr>
            <a:r>
              <a:rPr lang="en-US" altLang="en-US"/>
              <a:t>Instead consider...</a:t>
            </a:r>
          </a:p>
          <a:p>
            <a:pPr>
              <a:spcBef>
                <a:spcPct val="0"/>
              </a:spcBef>
            </a:pPr>
            <a:r>
              <a:rPr lang="en-US" altLang="en-US" b="1"/>
              <a:t>Matthew 8:10-12</a:t>
            </a:r>
            <a:r>
              <a:rPr lang="en-US" altLang="en-US"/>
              <a:t> </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BBA4EDE-CBE1-4EBD-8CD3-F3C36FA3D448}" type="slidenum">
              <a:rPr lang="en-US" altLang="en-US"/>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context is the healing of the centurion’s servant (</a:t>
            </a:r>
            <a:r>
              <a:rPr lang="en-US" altLang="en-US" b="1"/>
              <a:t>Mt 8:5-13; Luke 7:1-10</a:t>
            </a:r>
            <a:r>
              <a:rPr lang="en-US" altLang="en-US"/>
              <a:t>).</a:t>
            </a:r>
          </a:p>
          <a:p>
            <a:pPr>
              <a:spcBef>
                <a:spcPct val="0"/>
              </a:spcBef>
            </a:pPr>
            <a:r>
              <a:rPr lang="en-US" altLang="en-US"/>
              <a:t>Jesus told the centurion he would "come &amp; heal him", but the centurion said no, "but only say the word, and my servant will be healed"</a:t>
            </a:r>
          </a:p>
          <a:p>
            <a:pPr>
              <a:spcBef>
                <a:spcPct val="0"/>
              </a:spcBef>
            </a:pPr>
            <a:r>
              <a:rPr lang="en-US" altLang="en-US" b="1"/>
              <a:t>Verses 10-12</a:t>
            </a:r>
            <a:r>
              <a:rPr lang="en-US" altLang="en-US"/>
              <a:t> is the response Jesus gave to this man's faith. Of course, this is a reference to the salvation of the Gentiles through Jesus, but notice it says "many" not "few."</a:t>
            </a:r>
          </a:p>
          <a:p>
            <a:pPr>
              <a:spcBef>
                <a:spcPct val="0"/>
              </a:spcBef>
            </a:pPr>
            <a:r>
              <a:rPr lang="en-US" altLang="en-US"/>
              <a:t>This idea is presented in several other passages as well.</a:t>
            </a:r>
          </a:p>
          <a:p>
            <a:pPr>
              <a:spcBef>
                <a:spcPct val="0"/>
              </a:spcBef>
            </a:pPr>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B6B9740-75DF-4F11-A25E-26C5A7377E19}"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Here it draws a contrast between the many who are made sinners by Adam’s sin and the many that will be made righteous by Jesus’ life, death and resurrection.</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5ECAEFE-0C11-414F-9121-769F7B717C0E}"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0733C4FB-26FC-4916-8599-14D543BDB6CA}" type="datetimeFigureOut">
              <a:rPr lang="en-US"/>
              <a:pPr>
                <a:defRPr/>
              </a:pPr>
              <a:t>10/30/2016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A116FEB-2B67-4DB0-B8C6-D0696968D778}" type="slidenum">
              <a:rPr lang="en-US" altLang="en-US"/>
              <a:pPr/>
              <a:t>‹#›</a:t>
            </a:fld>
            <a:endParaRPr lang="en-US" altLang="en-US"/>
          </a:p>
        </p:txBody>
      </p:sp>
    </p:spTree>
    <p:extLst>
      <p:ext uri="{BB962C8B-B14F-4D97-AF65-F5344CB8AC3E}">
        <p14:creationId xmlns:p14="http://schemas.microsoft.com/office/powerpoint/2010/main" val="264799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34073F9-ECB6-424D-BECE-F90761BE29C6}" type="datetimeFigureOut">
              <a:rPr lang="en-US"/>
              <a:pPr>
                <a:defRPr/>
              </a:pPr>
              <a:t>10/30/2016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8E37278-26EE-4BB3-9791-DA6BB4CA493E}" type="slidenum">
              <a:rPr lang="en-US" altLang="en-US"/>
              <a:pPr/>
              <a:t>‹#›</a:t>
            </a:fld>
            <a:endParaRPr lang="en-US" altLang="en-US"/>
          </a:p>
        </p:txBody>
      </p:sp>
    </p:spTree>
    <p:extLst>
      <p:ext uri="{BB962C8B-B14F-4D97-AF65-F5344CB8AC3E}">
        <p14:creationId xmlns:p14="http://schemas.microsoft.com/office/powerpoint/2010/main" val="320350927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733C4FB-26FC-4916-8599-14D543BDB6CA}" type="datetimeFigureOut">
              <a:rPr lang="en-US" smtClean="0"/>
              <a:pPr>
                <a:defRPr/>
              </a:pPr>
              <a:t>10/30/2016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A116FEB-2B67-4DB0-B8C6-D0696968D778}" type="slidenum">
              <a:rPr lang="en-US" altLang="en-US" smtClean="0"/>
              <a:pPr/>
              <a:t>‹#›</a:t>
            </a:fld>
            <a:endParaRPr lang="en-US" altLang="en-US"/>
          </a:p>
        </p:txBody>
      </p:sp>
    </p:spTree>
    <p:extLst>
      <p:ext uri="{BB962C8B-B14F-4D97-AF65-F5344CB8AC3E}">
        <p14:creationId xmlns:p14="http://schemas.microsoft.com/office/powerpoint/2010/main" val="326781652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443457E-D9B0-48C5-8BF8-F674B9D55D20}" type="datetimeFigureOut">
              <a:rPr lang="en-US" smtClean="0"/>
              <a:pPr>
                <a:defRPr/>
              </a:pPr>
              <a:t>10/30/2016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B9068BD-1F28-4ABC-B20A-65D8D5033F89}" type="slidenum">
              <a:rPr lang="en-US" altLang="en-US" smtClean="0"/>
              <a:pPr/>
              <a:t>‹#›</a:t>
            </a:fld>
            <a:endParaRPr lang="en-US" altLang="en-US"/>
          </a:p>
        </p:txBody>
      </p:sp>
    </p:spTree>
    <p:extLst>
      <p:ext uri="{BB962C8B-B14F-4D97-AF65-F5344CB8AC3E}">
        <p14:creationId xmlns:p14="http://schemas.microsoft.com/office/powerpoint/2010/main" val="309742448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7C5083F-CB45-4395-87C9-9360C06B0FBC}" type="datetimeFigureOut">
              <a:rPr lang="en-US" smtClean="0"/>
              <a:pPr>
                <a:defRPr/>
              </a:pPr>
              <a:t>10/30/2016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A7F205B-CD7D-4915-8A39-3BF3D14866D9}" type="slidenum">
              <a:rPr lang="en-US" altLang="en-US" smtClean="0"/>
              <a:pPr/>
              <a:t>‹#›</a:t>
            </a:fld>
            <a:endParaRPr lang="en-US" altLang="en-US"/>
          </a:p>
        </p:txBody>
      </p:sp>
    </p:spTree>
    <p:extLst>
      <p:ext uri="{BB962C8B-B14F-4D97-AF65-F5344CB8AC3E}">
        <p14:creationId xmlns:p14="http://schemas.microsoft.com/office/powerpoint/2010/main" val="422820225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D544D05-D32F-4113-838B-761A07BC7914}" type="datetimeFigureOut">
              <a:rPr lang="en-US" smtClean="0"/>
              <a:pPr>
                <a:defRPr/>
              </a:pPr>
              <a:t>10/30/2016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1511313-A099-4255-A9A1-3950748EC012}" type="slidenum">
              <a:rPr lang="en-US" altLang="en-US" smtClean="0"/>
              <a:pPr/>
              <a:t>‹#›</a:t>
            </a:fld>
            <a:endParaRPr lang="en-US" altLang="en-US"/>
          </a:p>
        </p:txBody>
      </p:sp>
    </p:spTree>
    <p:extLst>
      <p:ext uri="{BB962C8B-B14F-4D97-AF65-F5344CB8AC3E}">
        <p14:creationId xmlns:p14="http://schemas.microsoft.com/office/powerpoint/2010/main" val="371559133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89B9F6F-2F70-48C0-892C-21AA4851F22E}" type="datetimeFigureOut">
              <a:rPr lang="en-US" smtClean="0"/>
              <a:pPr>
                <a:defRPr/>
              </a:pPr>
              <a:t>10/30/2016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0227D3E1-DB0C-4BC7-9EB0-B76BE5A7D367}" type="slidenum">
              <a:rPr lang="en-US" altLang="en-US" smtClean="0"/>
              <a:pPr/>
              <a:t>‹#›</a:t>
            </a:fld>
            <a:endParaRPr lang="en-US" altLang="en-US"/>
          </a:p>
        </p:txBody>
      </p:sp>
    </p:spTree>
    <p:extLst>
      <p:ext uri="{BB962C8B-B14F-4D97-AF65-F5344CB8AC3E}">
        <p14:creationId xmlns:p14="http://schemas.microsoft.com/office/powerpoint/2010/main" val="186546902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A7237A0-71D3-4080-A2A8-16781C8E4363}" type="datetimeFigureOut">
              <a:rPr lang="en-US" smtClean="0"/>
              <a:pPr>
                <a:defRPr/>
              </a:pPr>
              <a:t>10/30/2016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DAD2542D-22C6-4E72-9E83-C46F5E40A832}" type="slidenum">
              <a:rPr lang="en-US" altLang="en-US" smtClean="0"/>
              <a:pPr/>
              <a:t>‹#›</a:t>
            </a:fld>
            <a:endParaRPr lang="en-US" altLang="en-US"/>
          </a:p>
        </p:txBody>
      </p:sp>
    </p:spTree>
    <p:extLst>
      <p:ext uri="{BB962C8B-B14F-4D97-AF65-F5344CB8AC3E}">
        <p14:creationId xmlns:p14="http://schemas.microsoft.com/office/powerpoint/2010/main" val="92147452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DAFA9E2-818F-40A1-BD9C-94F05E450295}" type="datetimeFigureOut">
              <a:rPr lang="en-US" smtClean="0"/>
              <a:pPr>
                <a:defRPr/>
              </a:pPr>
              <a:t>10/30/2016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68758F6A-61BC-4080-8B24-93F97DFBE8DE}" type="slidenum">
              <a:rPr lang="en-US" altLang="en-US" smtClean="0"/>
              <a:pPr/>
              <a:t>‹#›</a:t>
            </a:fld>
            <a:endParaRPr lang="en-US" altLang="en-US"/>
          </a:p>
        </p:txBody>
      </p:sp>
    </p:spTree>
    <p:extLst>
      <p:ext uri="{BB962C8B-B14F-4D97-AF65-F5344CB8AC3E}">
        <p14:creationId xmlns:p14="http://schemas.microsoft.com/office/powerpoint/2010/main" val="91792579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5062A524-A1A4-41D9-8AE3-6E84D855BF09}" type="datetimeFigureOut">
              <a:rPr lang="en-US" smtClean="0"/>
              <a:pPr>
                <a:defRPr/>
              </a:pPr>
              <a:t>10/30/2016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BD4DE7A-9CB8-4ADB-B55F-92B7C5AAE763}" type="slidenum">
              <a:rPr lang="en-US" altLang="en-US" smtClean="0"/>
              <a:pPr/>
              <a:t>‹#›</a:t>
            </a:fld>
            <a:endParaRPr lang="en-US" altLang="en-US"/>
          </a:p>
        </p:txBody>
      </p:sp>
    </p:spTree>
    <p:extLst>
      <p:ext uri="{BB962C8B-B14F-4D97-AF65-F5344CB8AC3E}">
        <p14:creationId xmlns:p14="http://schemas.microsoft.com/office/powerpoint/2010/main" val="261748308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D49F93B1-19E7-4136-A084-C823A417A8D8}" type="datetimeFigureOut">
              <a:rPr lang="en-US" smtClean="0"/>
              <a:pPr>
                <a:defRPr/>
              </a:pPr>
              <a:t>10/30/2016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3F6244B-7AFF-4AF5-B1DF-498CB53AD87A}" type="slidenum">
              <a:rPr lang="en-US" altLang="en-US" smtClean="0"/>
              <a:pPr/>
              <a:t>‹#›</a:t>
            </a:fld>
            <a:endParaRPr lang="en-US" altLang="en-US"/>
          </a:p>
        </p:txBody>
      </p:sp>
    </p:spTree>
    <p:extLst>
      <p:ext uri="{BB962C8B-B14F-4D97-AF65-F5344CB8AC3E}">
        <p14:creationId xmlns:p14="http://schemas.microsoft.com/office/powerpoint/2010/main" val="402185066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3C63F963-655D-4FF2-A936-BDA36E8F4FBF}" type="datetimeFigureOut">
              <a:rPr lang="en-US" smtClean="0"/>
              <a:pPr>
                <a:defRPr/>
              </a:pPr>
              <a:t>10/30/2016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7F678D5-B5C4-40EC-9B51-23F9B51D13E3}" type="slidenum">
              <a:rPr lang="en-US" altLang="en-US" smtClean="0"/>
              <a:pPr/>
              <a:t>‹#›</a:t>
            </a:fld>
            <a:endParaRPr lang="en-US" altLang="en-US"/>
          </a:p>
        </p:txBody>
      </p:sp>
    </p:spTree>
    <p:extLst>
      <p:ext uri="{BB962C8B-B14F-4D97-AF65-F5344CB8AC3E}">
        <p14:creationId xmlns:p14="http://schemas.microsoft.com/office/powerpoint/2010/main" val="153710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C876EE0-CAA5-4061-BB3C-286B50FC071A}" type="datetimeFigureOut">
              <a:rPr lang="en-US"/>
              <a:pPr>
                <a:defRPr/>
              </a:pPr>
              <a:t>10/30/2016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D59D4A8-E5CC-482C-9848-01E5F42DFC63}" type="slidenum">
              <a:rPr lang="en-US" altLang="en-US"/>
              <a:pPr/>
              <a:t>‹#›</a:t>
            </a:fld>
            <a:endParaRPr lang="en-US" altLang="en-US"/>
          </a:p>
        </p:txBody>
      </p:sp>
    </p:spTree>
    <p:extLst>
      <p:ext uri="{BB962C8B-B14F-4D97-AF65-F5344CB8AC3E}">
        <p14:creationId xmlns:p14="http://schemas.microsoft.com/office/powerpoint/2010/main" val="250763109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3C63F963-655D-4FF2-A936-BDA36E8F4FBF}" type="datetimeFigureOut">
              <a:rPr lang="en-US" smtClean="0"/>
              <a:pPr>
                <a:defRPr/>
              </a:pPr>
              <a:t>10/30/2016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7F678D5-B5C4-40EC-9B51-23F9B51D13E3}" type="slidenum">
              <a:rPr lang="en-US" altLang="en-US" smtClean="0"/>
              <a:pPr/>
              <a:t>‹#›</a:t>
            </a:fld>
            <a:endParaRPr lang="en-US" altLang="en-US"/>
          </a:p>
        </p:txBody>
      </p:sp>
    </p:spTree>
    <p:extLst>
      <p:ext uri="{BB962C8B-B14F-4D97-AF65-F5344CB8AC3E}">
        <p14:creationId xmlns:p14="http://schemas.microsoft.com/office/powerpoint/2010/main" val="383339292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3C63F963-655D-4FF2-A936-BDA36E8F4FBF}" type="datetimeFigureOut">
              <a:rPr lang="en-US" smtClean="0"/>
              <a:pPr>
                <a:defRPr/>
              </a:pPr>
              <a:t>10/30/2016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7F678D5-B5C4-40EC-9B51-23F9B51D13E3}" type="slidenum">
              <a:rPr lang="en-US" altLang="en-US" smtClean="0"/>
              <a:pPr/>
              <a:t>‹#›</a:t>
            </a:fld>
            <a:endParaRPr lang="en-US" alt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108465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3C63F963-655D-4FF2-A936-BDA36E8F4FBF}" type="datetimeFigureOut">
              <a:rPr lang="en-US" smtClean="0"/>
              <a:pPr>
                <a:defRPr/>
              </a:pPr>
              <a:t>10/30/2016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7F678D5-B5C4-40EC-9B51-23F9B51D13E3}" type="slidenum">
              <a:rPr lang="en-US" altLang="en-US" smtClean="0"/>
              <a:pPr/>
              <a:t>‹#›</a:t>
            </a:fld>
            <a:endParaRPr lang="en-US" altLang="en-US"/>
          </a:p>
        </p:txBody>
      </p:sp>
    </p:spTree>
    <p:extLst>
      <p:ext uri="{BB962C8B-B14F-4D97-AF65-F5344CB8AC3E}">
        <p14:creationId xmlns:p14="http://schemas.microsoft.com/office/powerpoint/2010/main" val="14838758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fld id="{3C63F963-655D-4FF2-A936-BDA36E8F4FBF}" type="datetimeFigureOut">
              <a:rPr lang="en-US" smtClean="0"/>
              <a:pPr>
                <a:defRPr/>
              </a:pPr>
              <a:t>10/30/2016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7F678D5-B5C4-40EC-9B51-23F9B51D13E3}" type="slidenum">
              <a:rPr lang="en-US" altLang="en-US" smtClean="0"/>
              <a:pPr/>
              <a:t>‹#›</a:t>
            </a:fld>
            <a:endParaRPr lang="en-US" altLang="en-US"/>
          </a:p>
        </p:txBody>
      </p:sp>
    </p:spTree>
    <p:extLst>
      <p:ext uri="{BB962C8B-B14F-4D97-AF65-F5344CB8AC3E}">
        <p14:creationId xmlns:p14="http://schemas.microsoft.com/office/powerpoint/2010/main" val="389135726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fld id="{3C63F963-655D-4FF2-A936-BDA36E8F4FBF}" type="datetimeFigureOut">
              <a:rPr lang="en-US" smtClean="0"/>
              <a:pPr>
                <a:defRPr/>
              </a:pPr>
              <a:t>10/30/2016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7F678D5-B5C4-40EC-9B51-23F9B51D13E3}" type="slidenum">
              <a:rPr lang="en-US" altLang="en-US" smtClean="0"/>
              <a:pPr/>
              <a:t>‹#›</a:t>
            </a:fld>
            <a:endParaRPr lang="en-US" altLang="en-US"/>
          </a:p>
        </p:txBody>
      </p:sp>
    </p:spTree>
    <p:extLst>
      <p:ext uri="{BB962C8B-B14F-4D97-AF65-F5344CB8AC3E}">
        <p14:creationId xmlns:p14="http://schemas.microsoft.com/office/powerpoint/2010/main" val="127913792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34073F9-ECB6-424D-BECE-F90761BE29C6}" type="datetimeFigureOut">
              <a:rPr lang="en-US" smtClean="0"/>
              <a:pPr>
                <a:defRPr/>
              </a:pPr>
              <a:t>10/30/2016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8E37278-26EE-4BB3-9791-DA6BB4CA493E}" type="slidenum">
              <a:rPr lang="en-US" altLang="en-US" smtClean="0"/>
              <a:pPr/>
              <a:t>‹#›</a:t>
            </a:fld>
            <a:endParaRPr lang="en-US" altLang="en-US"/>
          </a:p>
        </p:txBody>
      </p:sp>
    </p:spTree>
    <p:extLst>
      <p:ext uri="{BB962C8B-B14F-4D97-AF65-F5344CB8AC3E}">
        <p14:creationId xmlns:p14="http://schemas.microsoft.com/office/powerpoint/2010/main" val="116419703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C876EE0-CAA5-4061-BB3C-286B50FC071A}" type="datetimeFigureOut">
              <a:rPr lang="en-US" smtClean="0"/>
              <a:pPr>
                <a:defRPr/>
              </a:pPr>
              <a:t>10/30/2016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D59D4A8-E5CC-482C-9848-01E5F42DFC63}" type="slidenum">
              <a:rPr lang="en-US" altLang="en-US" smtClean="0"/>
              <a:pPr/>
              <a:t>‹#›</a:t>
            </a:fld>
            <a:endParaRPr lang="en-US" altLang="en-US"/>
          </a:p>
        </p:txBody>
      </p:sp>
    </p:spTree>
    <p:extLst>
      <p:ext uri="{BB962C8B-B14F-4D97-AF65-F5344CB8AC3E}">
        <p14:creationId xmlns:p14="http://schemas.microsoft.com/office/powerpoint/2010/main" val="72699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85EBC8-3C70-4BA2-A915-077745D2180D}" type="slidenum">
              <a:rPr lang="en-US" altLang="en-US"/>
              <a:pPr/>
              <a:t>‹#›</a:t>
            </a:fld>
            <a:endParaRPr lang="en-US" altLang="en-US"/>
          </a:p>
        </p:txBody>
      </p:sp>
    </p:spTree>
    <p:extLst>
      <p:ext uri="{BB962C8B-B14F-4D97-AF65-F5344CB8AC3E}">
        <p14:creationId xmlns:p14="http://schemas.microsoft.com/office/powerpoint/2010/main" val="1619172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99233B8-40AC-4127-82F7-BE8F80D8608E}" type="slidenum">
              <a:rPr lang="en-US" altLang="en-US"/>
              <a:pPr/>
              <a:t>‹#›</a:t>
            </a:fld>
            <a:endParaRPr lang="en-US" altLang="en-US"/>
          </a:p>
        </p:txBody>
      </p:sp>
    </p:spTree>
    <p:extLst>
      <p:ext uri="{BB962C8B-B14F-4D97-AF65-F5344CB8AC3E}">
        <p14:creationId xmlns:p14="http://schemas.microsoft.com/office/powerpoint/2010/main" val="1307239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EC6A0AA-6F26-4772-9140-79E3A3F21671}" type="slidenum">
              <a:rPr lang="en-US" altLang="en-US"/>
              <a:pPr/>
              <a:t>‹#›</a:t>
            </a:fld>
            <a:endParaRPr lang="en-US" altLang="en-US"/>
          </a:p>
        </p:txBody>
      </p:sp>
    </p:spTree>
    <p:extLst>
      <p:ext uri="{BB962C8B-B14F-4D97-AF65-F5344CB8AC3E}">
        <p14:creationId xmlns:p14="http://schemas.microsoft.com/office/powerpoint/2010/main" val="1423290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86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86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550CB0E-68AA-429E-BE70-040794CFEBBB}" type="slidenum">
              <a:rPr lang="en-US" altLang="en-US"/>
              <a:pPr/>
              <a:t>‹#›</a:t>
            </a:fld>
            <a:endParaRPr lang="en-US" altLang="en-US"/>
          </a:p>
        </p:txBody>
      </p:sp>
    </p:spTree>
    <p:extLst>
      <p:ext uri="{BB962C8B-B14F-4D97-AF65-F5344CB8AC3E}">
        <p14:creationId xmlns:p14="http://schemas.microsoft.com/office/powerpoint/2010/main" val="429530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8133C40-9511-4A93-A93D-65AA6669CF48}" type="slidenum">
              <a:rPr lang="en-US" altLang="en-US"/>
              <a:pPr/>
              <a:t>‹#›</a:t>
            </a:fld>
            <a:endParaRPr lang="en-US" altLang="en-US"/>
          </a:p>
        </p:txBody>
      </p:sp>
    </p:spTree>
    <p:extLst>
      <p:ext uri="{BB962C8B-B14F-4D97-AF65-F5344CB8AC3E}">
        <p14:creationId xmlns:p14="http://schemas.microsoft.com/office/powerpoint/2010/main" val="632392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19FA8F3-B55D-4F84-96E1-27F5ACCFFDAE}" type="slidenum">
              <a:rPr lang="en-US" altLang="en-US"/>
              <a:pPr/>
              <a:t>‹#›</a:t>
            </a:fld>
            <a:endParaRPr lang="en-US" altLang="en-US"/>
          </a:p>
        </p:txBody>
      </p:sp>
    </p:spTree>
    <p:extLst>
      <p:ext uri="{BB962C8B-B14F-4D97-AF65-F5344CB8AC3E}">
        <p14:creationId xmlns:p14="http://schemas.microsoft.com/office/powerpoint/2010/main" val="466694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9FA15A8-4D3A-482B-AB34-4C3B777B2773}" type="slidenum">
              <a:rPr lang="en-US" altLang="en-US"/>
              <a:pPr/>
              <a:t>‹#›</a:t>
            </a:fld>
            <a:endParaRPr lang="en-US" altLang="en-US"/>
          </a:p>
        </p:txBody>
      </p:sp>
    </p:spTree>
    <p:extLst>
      <p:ext uri="{BB962C8B-B14F-4D97-AF65-F5344CB8AC3E}">
        <p14:creationId xmlns:p14="http://schemas.microsoft.com/office/powerpoint/2010/main" val="1875690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E865220-71C9-4334-852E-344E66C713F5}" type="slidenum">
              <a:rPr lang="en-US" altLang="en-US"/>
              <a:pPr/>
              <a:t>‹#›</a:t>
            </a:fld>
            <a:endParaRPr lang="en-US" altLang="en-US"/>
          </a:p>
        </p:txBody>
      </p:sp>
    </p:spTree>
    <p:extLst>
      <p:ext uri="{BB962C8B-B14F-4D97-AF65-F5344CB8AC3E}">
        <p14:creationId xmlns:p14="http://schemas.microsoft.com/office/powerpoint/2010/main" val="2242568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443457E-D9B0-48C5-8BF8-F674B9D55D20}" type="datetimeFigureOut">
              <a:rPr lang="en-US"/>
              <a:pPr>
                <a:defRPr/>
              </a:pPr>
              <a:t>10/30/2016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9068BD-1F28-4ABC-B20A-65D8D5033F89}" type="slidenum">
              <a:rPr lang="en-US" altLang="en-US"/>
              <a:pPr/>
              <a:t>‹#›</a:t>
            </a:fld>
            <a:endParaRPr lang="en-US" altLang="en-US"/>
          </a:p>
        </p:txBody>
      </p:sp>
    </p:spTree>
    <p:extLst>
      <p:ext uri="{BB962C8B-B14F-4D97-AF65-F5344CB8AC3E}">
        <p14:creationId xmlns:p14="http://schemas.microsoft.com/office/powerpoint/2010/main" val="21724232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27B984E-499F-46C5-8A5E-9DE3F6B2BB9A}" type="slidenum">
              <a:rPr lang="en-US" altLang="en-US"/>
              <a:pPr/>
              <a:t>‹#›</a:t>
            </a:fld>
            <a:endParaRPr lang="en-US" altLang="en-US"/>
          </a:p>
        </p:txBody>
      </p:sp>
    </p:spTree>
    <p:extLst>
      <p:ext uri="{BB962C8B-B14F-4D97-AF65-F5344CB8AC3E}">
        <p14:creationId xmlns:p14="http://schemas.microsoft.com/office/powerpoint/2010/main" val="2378088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CDCC86F-F6EA-463D-8C67-763A50FA955D}" type="slidenum">
              <a:rPr lang="en-US" altLang="en-US"/>
              <a:pPr/>
              <a:t>‹#›</a:t>
            </a:fld>
            <a:endParaRPr lang="en-US" altLang="en-US"/>
          </a:p>
        </p:txBody>
      </p:sp>
    </p:spTree>
    <p:extLst>
      <p:ext uri="{BB962C8B-B14F-4D97-AF65-F5344CB8AC3E}">
        <p14:creationId xmlns:p14="http://schemas.microsoft.com/office/powerpoint/2010/main" val="1374940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0"/>
            <a:ext cx="60198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6B012B-DC2D-45EC-85FA-FB96E63B94FC}" type="slidenum">
              <a:rPr lang="en-US" altLang="en-US"/>
              <a:pPr/>
              <a:t>‹#›</a:t>
            </a:fld>
            <a:endParaRPr lang="en-US" altLang="en-US"/>
          </a:p>
        </p:txBody>
      </p:sp>
    </p:spTree>
    <p:extLst>
      <p:ext uri="{BB962C8B-B14F-4D97-AF65-F5344CB8AC3E}">
        <p14:creationId xmlns:p14="http://schemas.microsoft.com/office/powerpoint/2010/main" val="41647279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83F01B2-981E-4136-95A9-9E4BEAE82E8B}" type="slidenum">
              <a:rPr lang="en-US" altLang="en-US"/>
              <a:pPr/>
              <a:t>‹#›</a:t>
            </a:fld>
            <a:endParaRPr lang="en-US" altLang="en-US"/>
          </a:p>
        </p:txBody>
      </p:sp>
    </p:spTree>
    <p:extLst>
      <p:ext uri="{BB962C8B-B14F-4D97-AF65-F5344CB8AC3E}">
        <p14:creationId xmlns:p14="http://schemas.microsoft.com/office/powerpoint/2010/main" val="1019611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6ABB5EC-67AD-471A-AA90-271160FFEAAF}" type="slidenum">
              <a:rPr lang="en-US" altLang="en-US"/>
              <a:pPr/>
              <a:t>‹#›</a:t>
            </a:fld>
            <a:endParaRPr lang="en-US" altLang="en-US"/>
          </a:p>
        </p:txBody>
      </p:sp>
    </p:spTree>
    <p:extLst>
      <p:ext uri="{BB962C8B-B14F-4D97-AF65-F5344CB8AC3E}">
        <p14:creationId xmlns:p14="http://schemas.microsoft.com/office/powerpoint/2010/main" val="35160529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54C5573-3D6C-453D-9829-127F4730C0B1}" type="slidenum">
              <a:rPr lang="en-US" altLang="en-US"/>
              <a:pPr/>
              <a:t>‹#›</a:t>
            </a:fld>
            <a:endParaRPr lang="en-US" altLang="en-US"/>
          </a:p>
        </p:txBody>
      </p:sp>
    </p:spTree>
    <p:extLst>
      <p:ext uri="{BB962C8B-B14F-4D97-AF65-F5344CB8AC3E}">
        <p14:creationId xmlns:p14="http://schemas.microsoft.com/office/powerpoint/2010/main" val="61201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30178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0178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B0E91B3-0948-4451-9963-85CBC82F5057}" type="slidenum">
              <a:rPr lang="en-US" altLang="en-US"/>
              <a:pPr/>
              <a:t>‹#›</a:t>
            </a:fld>
            <a:endParaRPr lang="en-US" altLang="en-US"/>
          </a:p>
        </p:txBody>
      </p:sp>
    </p:spTree>
    <p:extLst>
      <p:ext uri="{BB962C8B-B14F-4D97-AF65-F5344CB8AC3E}">
        <p14:creationId xmlns:p14="http://schemas.microsoft.com/office/powerpoint/2010/main" val="41751480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28664C99-144F-4275-9857-1E7F9AE9BFC1}" type="slidenum">
              <a:rPr lang="en-US" altLang="en-US"/>
              <a:pPr/>
              <a:t>‹#›</a:t>
            </a:fld>
            <a:endParaRPr lang="en-US" altLang="en-US"/>
          </a:p>
        </p:txBody>
      </p:sp>
    </p:spTree>
    <p:extLst>
      <p:ext uri="{BB962C8B-B14F-4D97-AF65-F5344CB8AC3E}">
        <p14:creationId xmlns:p14="http://schemas.microsoft.com/office/powerpoint/2010/main" val="21841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6251771-31C1-4630-9A7B-B5806095C051}" type="slidenum">
              <a:rPr lang="en-US" altLang="en-US"/>
              <a:pPr/>
              <a:t>‹#›</a:t>
            </a:fld>
            <a:endParaRPr lang="en-US" altLang="en-US"/>
          </a:p>
        </p:txBody>
      </p:sp>
    </p:spTree>
    <p:extLst>
      <p:ext uri="{BB962C8B-B14F-4D97-AF65-F5344CB8AC3E}">
        <p14:creationId xmlns:p14="http://schemas.microsoft.com/office/powerpoint/2010/main" val="21235949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64986DC-4021-4E54-A8DF-DD8E73055099}" type="slidenum">
              <a:rPr lang="en-US" altLang="en-US"/>
              <a:pPr/>
              <a:t>‹#›</a:t>
            </a:fld>
            <a:endParaRPr lang="en-US" altLang="en-US"/>
          </a:p>
        </p:txBody>
      </p:sp>
    </p:spTree>
    <p:extLst>
      <p:ext uri="{BB962C8B-B14F-4D97-AF65-F5344CB8AC3E}">
        <p14:creationId xmlns:p14="http://schemas.microsoft.com/office/powerpoint/2010/main" val="4277742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7C5083F-CB45-4395-87C9-9360C06B0FBC}" type="datetimeFigureOut">
              <a:rPr lang="en-US"/>
              <a:pPr>
                <a:defRPr/>
              </a:pPr>
              <a:t>10/30/2016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A7F205B-CD7D-4915-8A39-3BF3D14866D9}" type="slidenum">
              <a:rPr lang="en-US" altLang="en-US"/>
              <a:pPr/>
              <a:t>‹#›</a:t>
            </a:fld>
            <a:endParaRPr lang="en-US" altLang="en-US"/>
          </a:p>
        </p:txBody>
      </p:sp>
    </p:spTree>
    <p:extLst>
      <p:ext uri="{BB962C8B-B14F-4D97-AF65-F5344CB8AC3E}">
        <p14:creationId xmlns:p14="http://schemas.microsoft.com/office/powerpoint/2010/main" val="31036231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BAEC34A-ABDD-4380-91E6-34602248033E}" type="slidenum">
              <a:rPr lang="en-US" altLang="en-US"/>
              <a:pPr/>
              <a:t>‹#›</a:t>
            </a:fld>
            <a:endParaRPr lang="en-US" altLang="en-US"/>
          </a:p>
        </p:txBody>
      </p:sp>
    </p:spTree>
    <p:extLst>
      <p:ext uri="{BB962C8B-B14F-4D97-AF65-F5344CB8AC3E}">
        <p14:creationId xmlns:p14="http://schemas.microsoft.com/office/powerpoint/2010/main" val="2662952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423890C-EAA4-46E3-AD59-A015815F14BA}" type="slidenum">
              <a:rPr lang="en-US" altLang="en-US"/>
              <a:pPr/>
              <a:t>‹#›</a:t>
            </a:fld>
            <a:endParaRPr lang="en-US" altLang="en-US"/>
          </a:p>
        </p:txBody>
      </p:sp>
    </p:spTree>
    <p:extLst>
      <p:ext uri="{BB962C8B-B14F-4D97-AF65-F5344CB8AC3E}">
        <p14:creationId xmlns:p14="http://schemas.microsoft.com/office/powerpoint/2010/main" val="39891897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F0C14A4-DD24-43D4-AA13-A99321F0D724}" type="slidenum">
              <a:rPr lang="en-US" altLang="en-US"/>
              <a:pPr/>
              <a:t>‹#›</a:t>
            </a:fld>
            <a:endParaRPr lang="en-US" altLang="en-US"/>
          </a:p>
        </p:txBody>
      </p:sp>
    </p:spTree>
    <p:extLst>
      <p:ext uri="{BB962C8B-B14F-4D97-AF65-F5344CB8AC3E}">
        <p14:creationId xmlns:p14="http://schemas.microsoft.com/office/powerpoint/2010/main" val="13179590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81200"/>
            <a:ext cx="2057400" cy="403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81200"/>
            <a:ext cx="6019800" cy="403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991525C-16B1-49B3-BE19-FFDEB8AE0986}" type="slidenum">
              <a:rPr lang="en-US" altLang="en-US"/>
              <a:pPr/>
              <a:t>‹#›</a:t>
            </a:fld>
            <a:endParaRPr lang="en-US" altLang="en-US"/>
          </a:p>
        </p:txBody>
      </p:sp>
    </p:spTree>
    <p:extLst>
      <p:ext uri="{BB962C8B-B14F-4D97-AF65-F5344CB8AC3E}">
        <p14:creationId xmlns:p14="http://schemas.microsoft.com/office/powerpoint/2010/main" val="39818474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DF448F0-91E3-4BFE-AE3A-5BC948A503E4}" type="slidenum">
              <a:rPr lang="en-US" altLang="en-US"/>
              <a:pPr/>
              <a:t>‹#›</a:t>
            </a:fld>
            <a:endParaRPr lang="en-US" altLang="en-US"/>
          </a:p>
        </p:txBody>
      </p:sp>
    </p:spTree>
    <p:extLst>
      <p:ext uri="{BB962C8B-B14F-4D97-AF65-F5344CB8AC3E}">
        <p14:creationId xmlns:p14="http://schemas.microsoft.com/office/powerpoint/2010/main" val="3281002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CACF603-1858-42D5-AE6B-1643244A87B9}" type="slidenum">
              <a:rPr lang="en-US" altLang="en-US"/>
              <a:pPr/>
              <a:t>‹#›</a:t>
            </a:fld>
            <a:endParaRPr lang="en-US" altLang="en-US"/>
          </a:p>
        </p:txBody>
      </p:sp>
    </p:spTree>
    <p:extLst>
      <p:ext uri="{BB962C8B-B14F-4D97-AF65-F5344CB8AC3E}">
        <p14:creationId xmlns:p14="http://schemas.microsoft.com/office/powerpoint/2010/main" val="1011359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63EAF71-EED5-4D6F-A3BD-1CBC34454537}" type="slidenum">
              <a:rPr lang="en-US" altLang="en-US"/>
              <a:pPr/>
              <a:t>‹#›</a:t>
            </a:fld>
            <a:endParaRPr lang="en-US" altLang="en-US"/>
          </a:p>
        </p:txBody>
      </p:sp>
    </p:spTree>
    <p:extLst>
      <p:ext uri="{BB962C8B-B14F-4D97-AF65-F5344CB8AC3E}">
        <p14:creationId xmlns:p14="http://schemas.microsoft.com/office/powerpoint/2010/main" val="3396798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0AC8909-0547-41BC-9489-CAF0985371F0}" type="slidenum">
              <a:rPr lang="en-US" altLang="en-US"/>
              <a:pPr/>
              <a:t>‹#›</a:t>
            </a:fld>
            <a:endParaRPr lang="en-US" altLang="en-US"/>
          </a:p>
        </p:txBody>
      </p:sp>
    </p:spTree>
    <p:extLst>
      <p:ext uri="{BB962C8B-B14F-4D97-AF65-F5344CB8AC3E}">
        <p14:creationId xmlns:p14="http://schemas.microsoft.com/office/powerpoint/2010/main" val="8067140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AF7FB34-D511-4D10-A438-F71DFAF35E8F}" type="slidenum">
              <a:rPr lang="en-US" altLang="en-US"/>
              <a:pPr/>
              <a:t>‹#›</a:t>
            </a:fld>
            <a:endParaRPr lang="en-US" altLang="en-US"/>
          </a:p>
        </p:txBody>
      </p:sp>
    </p:spTree>
    <p:extLst>
      <p:ext uri="{BB962C8B-B14F-4D97-AF65-F5344CB8AC3E}">
        <p14:creationId xmlns:p14="http://schemas.microsoft.com/office/powerpoint/2010/main" val="10246895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E88E4C1-F055-45F3-A7A1-20F1C12A14CD}" type="slidenum">
              <a:rPr lang="en-US" altLang="en-US"/>
              <a:pPr/>
              <a:t>‹#›</a:t>
            </a:fld>
            <a:endParaRPr lang="en-US" altLang="en-US"/>
          </a:p>
        </p:txBody>
      </p:sp>
    </p:spTree>
    <p:extLst>
      <p:ext uri="{BB962C8B-B14F-4D97-AF65-F5344CB8AC3E}">
        <p14:creationId xmlns:p14="http://schemas.microsoft.com/office/powerpoint/2010/main" val="337237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D544D05-D32F-4113-838B-761A07BC7914}" type="datetimeFigureOut">
              <a:rPr lang="en-US"/>
              <a:pPr>
                <a:defRPr/>
              </a:pPr>
              <a:t>10/30/2016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1511313-A099-4255-A9A1-3950748EC012}" type="slidenum">
              <a:rPr lang="en-US" altLang="en-US"/>
              <a:pPr/>
              <a:t>‹#›</a:t>
            </a:fld>
            <a:endParaRPr lang="en-US" altLang="en-US"/>
          </a:p>
        </p:txBody>
      </p:sp>
    </p:spTree>
    <p:extLst>
      <p:ext uri="{BB962C8B-B14F-4D97-AF65-F5344CB8AC3E}">
        <p14:creationId xmlns:p14="http://schemas.microsoft.com/office/powerpoint/2010/main" val="16997660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3D25BD5-698C-4D84-A00C-9CEEF96990CF}" type="slidenum">
              <a:rPr lang="en-US" altLang="en-US"/>
              <a:pPr/>
              <a:t>‹#›</a:t>
            </a:fld>
            <a:endParaRPr lang="en-US" altLang="en-US"/>
          </a:p>
        </p:txBody>
      </p:sp>
    </p:spTree>
    <p:extLst>
      <p:ext uri="{BB962C8B-B14F-4D97-AF65-F5344CB8AC3E}">
        <p14:creationId xmlns:p14="http://schemas.microsoft.com/office/powerpoint/2010/main" val="1328914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80EC313-9E6C-4293-9AEF-1348DE50B4F7}" type="slidenum">
              <a:rPr lang="en-US" altLang="en-US"/>
              <a:pPr/>
              <a:t>‹#›</a:t>
            </a:fld>
            <a:endParaRPr lang="en-US" altLang="en-US"/>
          </a:p>
        </p:txBody>
      </p:sp>
    </p:spTree>
    <p:extLst>
      <p:ext uri="{BB962C8B-B14F-4D97-AF65-F5344CB8AC3E}">
        <p14:creationId xmlns:p14="http://schemas.microsoft.com/office/powerpoint/2010/main" val="28275153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8933483-3921-49B8-8699-9E554E3CE621}" type="slidenum">
              <a:rPr lang="en-US" altLang="en-US"/>
              <a:pPr/>
              <a:t>‹#›</a:t>
            </a:fld>
            <a:endParaRPr lang="en-US" altLang="en-US"/>
          </a:p>
        </p:txBody>
      </p:sp>
    </p:spTree>
    <p:extLst>
      <p:ext uri="{BB962C8B-B14F-4D97-AF65-F5344CB8AC3E}">
        <p14:creationId xmlns:p14="http://schemas.microsoft.com/office/powerpoint/2010/main" val="16830801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EAF1BD5-B512-4B58-8069-F285A3969589}" type="slidenum">
              <a:rPr lang="en-US" altLang="en-US"/>
              <a:pPr/>
              <a:t>‹#›</a:t>
            </a:fld>
            <a:endParaRPr lang="en-US" altLang="en-US"/>
          </a:p>
        </p:txBody>
      </p:sp>
    </p:spTree>
    <p:extLst>
      <p:ext uri="{BB962C8B-B14F-4D97-AF65-F5344CB8AC3E}">
        <p14:creationId xmlns:p14="http://schemas.microsoft.com/office/powerpoint/2010/main" val="33511421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E583AC7-D3A7-4846-B0E0-BF10F668E113}" type="slidenum">
              <a:rPr lang="en-US" altLang="en-US"/>
              <a:pPr/>
              <a:t>‹#›</a:t>
            </a:fld>
            <a:endParaRPr lang="en-US" altLang="en-US"/>
          </a:p>
        </p:txBody>
      </p:sp>
    </p:spTree>
    <p:extLst>
      <p:ext uri="{BB962C8B-B14F-4D97-AF65-F5344CB8AC3E}">
        <p14:creationId xmlns:p14="http://schemas.microsoft.com/office/powerpoint/2010/main" val="16544792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55EDB5-C004-41A0-A787-F6EC3CF2D3FF}" type="slidenum">
              <a:rPr lang="en-US" altLang="en-US"/>
              <a:pPr/>
              <a:t>‹#›</a:t>
            </a:fld>
            <a:endParaRPr lang="en-US" altLang="en-US"/>
          </a:p>
        </p:txBody>
      </p:sp>
    </p:spTree>
    <p:extLst>
      <p:ext uri="{BB962C8B-B14F-4D97-AF65-F5344CB8AC3E}">
        <p14:creationId xmlns:p14="http://schemas.microsoft.com/office/powerpoint/2010/main" val="5789367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A95AC07-07E9-4D41-9B3E-212B02C2F431}" type="slidenum">
              <a:rPr lang="en-US" altLang="en-US"/>
              <a:pPr/>
              <a:t>‹#›</a:t>
            </a:fld>
            <a:endParaRPr lang="en-US" altLang="en-US"/>
          </a:p>
        </p:txBody>
      </p:sp>
    </p:spTree>
    <p:extLst>
      <p:ext uri="{BB962C8B-B14F-4D97-AF65-F5344CB8AC3E}">
        <p14:creationId xmlns:p14="http://schemas.microsoft.com/office/powerpoint/2010/main" val="14688070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5EFFCB3-BDB1-477F-9A14-3675D946F8CB}" type="slidenum">
              <a:rPr lang="en-US" altLang="en-US"/>
              <a:pPr/>
              <a:t>‹#›</a:t>
            </a:fld>
            <a:endParaRPr lang="en-US" altLang="en-US"/>
          </a:p>
        </p:txBody>
      </p:sp>
    </p:spTree>
    <p:extLst>
      <p:ext uri="{BB962C8B-B14F-4D97-AF65-F5344CB8AC3E}">
        <p14:creationId xmlns:p14="http://schemas.microsoft.com/office/powerpoint/2010/main" val="36788563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86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86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EDAC0CD-A76A-4167-BE82-2E749B812C76}" type="slidenum">
              <a:rPr lang="en-US" altLang="en-US"/>
              <a:pPr/>
              <a:t>‹#›</a:t>
            </a:fld>
            <a:endParaRPr lang="en-US" altLang="en-US"/>
          </a:p>
        </p:txBody>
      </p:sp>
    </p:spTree>
    <p:extLst>
      <p:ext uri="{BB962C8B-B14F-4D97-AF65-F5344CB8AC3E}">
        <p14:creationId xmlns:p14="http://schemas.microsoft.com/office/powerpoint/2010/main" val="42554502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2E8FFAF2-D2D7-4A9E-854B-1B0DCE1F56C9}" type="slidenum">
              <a:rPr lang="en-US" altLang="en-US"/>
              <a:pPr/>
              <a:t>‹#›</a:t>
            </a:fld>
            <a:endParaRPr lang="en-US" altLang="en-US"/>
          </a:p>
        </p:txBody>
      </p:sp>
    </p:spTree>
    <p:extLst>
      <p:ext uri="{BB962C8B-B14F-4D97-AF65-F5344CB8AC3E}">
        <p14:creationId xmlns:p14="http://schemas.microsoft.com/office/powerpoint/2010/main" val="165966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289B9F6F-2F70-48C0-892C-21AA4851F22E}" type="datetimeFigureOut">
              <a:rPr lang="en-US"/>
              <a:pPr>
                <a:defRPr/>
              </a:pPr>
              <a:t>10/30/2016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227D3E1-DB0C-4BC7-9EB0-B76BE5A7D367}" type="slidenum">
              <a:rPr lang="en-US" altLang="en-US"/>
              <a:pPr/>
              <a:t>‹#›</a:t>
            </a:fld>
            <a:endParaRPr lang="en-US" altLang="en-US"/>
          </a:p>
        </p:txBody>
      </p:sp>
    </p:spTree>
    <p:extLst>
      <p:ext uri="{BB962C8B-B14F-4D97-AF65-F5344CB8AC3E}">
        <p14:creationId xmlns:p14="http://schemas.microsoft.com/office/powerpoint/2010/main" val="1815333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B65DA44-E790-4D32-9ACA-0899642AE335}" type="slidenum">
              <a:rPr lang="en-US" altLang="en-US"/>
              <a:pPr/>
              <a:t>‹#›</a:t>
            </a:fld>
            <a:endParaRPr lang="en-US" altLang="en-US"/>
          </a:p>
        </p:txBody>
      </p:sp>
    </p:spTree>
    <p:extLst>
      <p:ext uri="{BB962C8B-B14F-4D97-AF65-F5344CB8AC3E}">
        <p14:creationId xmlns:p14="http://schemas.microsoft.com/office/powerpoint/2010/main" val="10797398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86D6D8B-59D9-45F1-9398-7EDB2829DFB6}" type="slidenum">
              <a:rPr lang="en-US" altLang="en-US"/>
              <a:pPr/>
              <a:t>‹#›</a:t>
            </a:fld>
            <a:endParaRPr lang="en-US" altLang="en-US"/>
          </a:p>
        </p:txBody>
      </p:sp>
    </p:spTree>
    <p:extLst>
      <p:ext uri="{BB962C8B-B14F-4D97-AF65-F5344CB8AC3E}">
        <p14:creationId xmlns:p14="http://schemas.microsoft.com/office/powerpoint/2010/main" val="23554534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D7494CB-8188-44B3-89F5-1CB9D4509456}" type="slidenum">
              <a:rPr lang="en-US" altLang="en-US"/>
              <a:pPr/>
              <a:t>‹#›</a:t>
            </a:fld>
            <a:endParaRPr lang="en-US" altLang="en-US"/>
          </a:p>
        </p:txBody>
      </p:sp>
    </p:spTree>
    <p:extLst>
      <p:ext uri="{BB962C8B-B14F-4D97-AF65-F5344CB8AC3E}">
        <p14:creationId xmlns:p14="http://schemas.microsoft.com/office/powerpoint/2010/main" val="31297715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54ED7A2-237E-4C45-B4A5-D0A7F7FC4BF2}" type="slidenum">
              <a:rPr lang="en-US" altLang="en-US"/>
              <a:pPr/>
              <a:t>‹#›</a:t>
            </a:fld>
            <a:endParaRPr lang="en-US" altLang="en-US"/>
          </a:p>
        </p:txBody>
      </p:sp>
    </p:spTree>
    <p:extLst>
      <p:ext uri="{BB962C8B-B14F-4D97-AF65-F5344CB8AC3E}">
        <p14:creationId xmlns:p14="http://schemas.microsoft.com/office/powerpoint/2010/main" val="83644263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7596F1-68D3-4AC3-BC5F-2D939B7D439F}" type="slidenum">
              <a:rPr lang="en-US" altLang="en-US"/>
              <a:pPr/>
              <a:t>‹#›</a:t>
            </a:fld>
            <a:endParaRPr lang="en-US" altLang="en-US"/>
          </a:p>
        </p:txBody>
      </p:sp>
    </p:spTree>
    <p:extLst>
      <p:ext uri="{BB962C8B-B14F-4D97-AF65-F5344CB8AC3E}">
        <p14:creationId xmlns:p14="http://schemas.microsoft.com/office/powerpoint/2010/main" val="688760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0"/>
            <a:ext cx="60198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6B433D3-B190-44CA-AF9C-58D57DC5DF82}" type="slidenum">
              <a:rPr lang="en-US" altLang="en-US"/>
              <a:pPr/>
              <a:t>‹#›</a:t>
            </a:fld>
            <a:endParaRPr lang="en-US" altLang="en-US"/>
          </a:p>
        </p:txBody>
      </p:sp>
    </p:spTree>
    <p:extLst>
      <p:ext uri="{BB962C8B-B14F-4D97-AF65-F5344CB8AC3E}">
        <p14:creationId xmlns:p14="http://schemas.microsoft.com/office/powerpoint/2010/main" val="420990220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A34317F-9C3A-4872-9C34-0E8BBA47FCF0}" type="slidenum">
              <a:rPr lang="en-US" altLang="en-US"/>
              <a:pPr/>
              <a:t>‹#›</a:t>
            </a:fld>
            <a:endParaRPr lang="en-US" altLang="en-US"/>
          </a:p>
        </p:txBody>
      </p:sp>
    </p:spTree>
    <p:extLst>
      <p:ext uri="{BB962C8B-B14F-4D97-AF65-F5344CB8AC3E}">
        <p14:creationId xmlns:p14="http://schemas.microsoft.com/office/powerpoint/2010/main" val="86789660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E6F241-2441-4516-839C-C153623DEA3B}" type="slidenum">
              <a:rPr lang="en-US" altLang="en-US"/>
              <a:pPr/>
              <a:t>‹#›</a:t>
            </a:fld>
            <a:endParaRPr lang="en-US" altLang="en-US"/>
          </a:p>
        </p:txBody>
      </p:sp>
    </p:spTree>
    <p:extLst>
      <p:ext uri="{BB962C8B-B14F-4D97-AF65-F5344CB8AC3E}">
        <p14:creationId xmlns:p14="http://schemas.microsoft.com/office/powerpoint/2010/main" val="13438738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E8B7621-2768-4B9E-9A35-9D7A9E097B1F}" type="slidenum">
              <a:rPr lang="en-US" altLang="en-US"/>
              <a:pPr/>
              <a:t>‹#›</a:t>
            </a:fld>
            <a:endParaRPr lang="en-US" altLang="en-US"/>
          </a:p>
        </p:txBody>
      </p:sp>
    </p:spTree>
    <p:extLst>
      <p:ext uri="{BB962C8B-B14F-4D97-AF65-F5344CB8AC3E}">
        <p14:creationId xmlns:p14="http://schemas.microsoft.com/office/powerpoint/2010/main" val="4696579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30178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0178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BBA0B9B-5485-41E6-8838-BA9F6E3DC80E}" type="slidenum">
              <a:rPr lang="en-US" altLang="en-US"/>
              <a:pPr/>
              <a:t>‹#›</a:t>
            </a:fld>
            <a:endParaRPr lang="en-US" altLang="en-US"/>
          </a:p>
        </p:txBody>
      </p:sp>
    </p:spTree>
    <p:extLst>
      <p:ext uri="{BB962C8B-B14F-4D97-AF65-F5344CB8AC3E}">
        <p14:creationId xmlns:p14="http://schemas.microsoft.com/office/powerpoint/2010/main" val="7555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AA7237A0-71D3-4080-A2A8-16781C8E4363}" type="datetimeFigureOut">
              <a:rPr lang="en-US"/>
              <a:pPr>
                <a:defRPr/>
              </a:pPr>
              <a:t>10/30/2016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AD2542D-22C6-4E72-9E83-C46F5E40A832}" type="slidenum">
              <a:rPr lang="en-US" altLang="en-US"/>
              <a:pPr/>
              <a:t>‹#›</a:t>
            </a:fld>
            <a:endParaRPr lang="en-US" altLang="en-US"/>
          </a:p>
        </p:txBody>
      </p:sp>
    </p:spTree>
    <p:extLst>
      <p:ext uri="{BB962C8B-B14F-4D97-AF65-F5344CB8AC3E}">
        <p14:creationId xmlns:p14="http://schemas.microsoft.com/office/powerpoint/2010/main" val="31256544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837F4A8-5975-405A-898F-6D1F0366A802}" type="slidenum">
              <a:rPr lang="en-US" altLang="en-US"/>
              <a:pPr/>
              <a:t>‹#›</a:t>
            </a:fld>
            <a:endParaRPr lang="en-US" altLang="en-US"/>
          </a:p>
        </p:txBody>
      </p:sp>
    </p:spTree>
    <p:extLst>
      <p:ext uri="{BB962C8B-B14F-4D97-AF65-F5344CB8AC3E}">
        <p14:creationId xmlns:p14="http://schemas.microsoft.com/office/powerpoint/2010/main" val="350458737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13C8F46-CDA0-4520-AAEB-2AD9B660C310}" type="slidenum">
              <a:rPr lang="en-US" altLang="en-US"/>
              <a:pPr/>
              <a:t>‹#›</a:t>
            </a:fld>
            <a:endParaRPr lang="en-US" altLang="en-US"/>
          </a:p>
        </p:txBody>
      </p:sp>
    </p:spTree>
    <p:extLst>
      <p:ext uri="{BB962C8B-B14F-4D97-AF65-F5344CB8AC3E}">
        <p14:creationId xmlns:p14="http://schemas.microsoft.com/office/powerpoint/2010/main" val="332761050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C6BD1F3-11A4-4BA5-875D-1AFEEDE79A02}" type="slidenum">
              <a:rPr lang="en-US" altLang="en-US"/>
              <a:pPr/>
              <a:t>‹#›</a:t>
            </a:fld>
            <a:endParaRPr lang="en-US" altLang="en-US"/>
          </a:p>
        </p:txBody>
      </p:sp>
    </p:spTree>
    <p:extLst>
      <p:ext uri="{BB962C8B-B14F-4D97-AF65-F5344CB8AC3E}">
        <p14:creationId xmlns:p14="http://schemas.microsoft.com/office/powerpoint/2010/main" val="11951910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E35DFC2-B182-4A4C-AC00-FD6A010C435A}" type="slidenum">
              <a:rPr lang="en-US" altLang="en-US"/>
              <a:pPr/>
              <a:t>‹#›</a:t>
            </a:fld>
            <a:endParaRPr lang="en-US" altLang="en-US"/>
          </a:p>
        </p:txBody>
      </p:sp>
    </p:spTree>
    <p:extLst>
      <p:ext uri="{BB962C8B-B14F-4D97-AF65-F5344CB8AC3E}">
        <p14:creationId xmlns:p14="http://schemas.microsoft.com/office/powerpoint/2010/main" val="27535933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A8B508-A7E0-4DCB-9126-11C2658E29C9}" type="slidenum">
              <a:rPr lang="en-US" altLang="en-US"/>
              <a:pPr/>
              <a:t>‹#›</a:t>
            </a:fld>
            <a:endParaRPr lang="en-US" altLang="en-US"/>
          </a:p>
        </p:txBody>
      </p:sp>
    </p:spTree>
    <p:extLst>
      <p:ext uri="{BB962C8B-B14F-4D97-AF65-F5344CB8AC3E}">
        <p14:creationId xmlns:p14="http://schemas.microsoft.com/office/powerpoint/2010/main" val="291028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61D943E-D6D1-4E7B-9026-A41EABBF3D48}" type="slidenum">
              <a:rPr lang="en-US" altLang="en-US"/>
              <a:pPr/>
              <a:t>‹#›</a:t>
            </a:fld>
            <a:endParaRPr lang="en-US" altLang="en-US"/>
          </a:p>
        </p:txBody>
      </p:sp>
    </p:spTree>
    <p:extLst>
      <p:ext uri="{BB962C8B-B14F-4D97-AF65-F5344CB8AC3E}">
        <p14:creationId xmlns:p14="http://schemas.microsoft.com/office/powerpoint/2010/main" val="39738146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81200"/>
            <a:ext cx="2057400" cy="403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81200"/>
            <a:ext cx="6019800" cy="403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F85F365-CB9C-411B-BB09-E24050B510E6}" type="slidenum">
              <a:rPr lang="en-US" altLang="en-US"/>
              <a:pPr/>
              <a:t>‹#›</a:t>
            </a:fld>
            <a:endParaRPr lang="en-US" altLang="en-US"/>
          </a:p>
        </p:txBody>
      </p:sp>
    </p:spTree>
    <p:extLst>
      <p:ext uri="{BB962C8B-B14F-4D97-AF65-F5344CB8AC3E}">
        <p14:creationId xmlns:p14="http://schemas.microsoft.com/office/powerpoint/2010/main" val="30269815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E098B42-A819-4002-BFCE-2F5D4F355F4E}" type="slidenum">
              <a:rPr lang="en-US" altLang="en-US"/>
              <a:pPr/>
              <a:t>‹#›</a:t>
            </a:fld>
            <a:endParaRPr lang="en-US" altLang="en-US"/>
          </a:p>
        </p:txBody>
      </p:sp>
    </p:spTree>
    <p:extLst>
      <p:ext uri="{BB962C8B-B14F-4D97-AF65-F5344CB8AC3E}">
        <p14:creationId xmlns:p14="http://schemas.microsoft.com/office/powerpoint/2010/main" val="23442280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6D89F0F-2C22-476C-A095-7CBAC5F4F355}" type="slidenum">
              <a:rPr lang="en-US" altLang="en-US"/>
              <a:pPr/>
              <a:t>‹#›</a:t>
            </a:fld>
            <a:endParaRPr lang="en-US" altLang="en-US"/>
          </a:p>
        </p:txBody>
      </p:sp>
    </p:spTree>
    <p:extLst>
      <p:ext uri="{BB962C8B-B14F-4D97-AF65-F5344CB8AC3E}">
        <p14:creationId xmlns:p14="http://schemas.microsoft.com/office/powerpoint/2010/main" val="39328405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8289DCF-4046-4D6D-93A4-2FB7D8FFDE71}" type="slidenum">
              <a:rPr lang="en-US" altLang="en-US"/>
              <a:pPr/>
              <a:t>‹#›</a:t>
            </a:fld>
            <a:endParaRPr lang="en-US" altLang="en-US"/>
          </a:p>
        </p:txBody>
      </p:sp>
    </p:spTree>
    <p:extLst>
      <p:ext uri="{BB962C8B-B14F-4D97-AF65-F5344CB8AC3E}">
        <p14:creationId xmlns:p14="http://schemas.microsoft.com/office/powerpoint/2010/main" val="120756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DAFA9E2-818F-40A1-BD9C-94F05E450295}" type="datetimeFigureOut">
              <a:rPr lang="en-US"/>
              <a:pPr>
                <a:defRPr/>
              </a:pPr>
              <a:t>10/30/2016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8758F6A-61BC-4080-8B24-93F97DFBE8DE}" type="slidenum">
              <a:rPr lang="en-US" altLang="en-US"/>
              <a:pPr/>
              <a:t>‹#›</a:t>
            </a:fld>
            <a:endParaRPr lang="en-US" altLang="en-US"/>
          </a:p>
        </p:txBody>
      </p:sp>
    </p:spTree>
    <p:extLst>
      <p:ext uri="{BB962C8B-B14F-4D97-AF65-F5344CB8AC3E}">
        <p14:creationId xmlns:p14="http://schemas.microsoft.com/office/powerpoint/2010/main" val="384118414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F6C07D0-A811-40A4-A495-74DAC776C5BB}" type="slidenum">
              <a:rPr lang="en-US" altLang="en-US"/>
              <a:pPr/>
              <a:t>‹#›</a:t>
            </a:fld>
            <a:endParaRPr lang="en-US" altLang="en-US"/>
          </a:p>
        </p:txBody>
      </p:sp>
    </p:spTree>
    <p:extLst>
      <p:ext uri="{BB962C8B-B14F-4D97-AF65-F5344CB8AC3E}">
        <p14:creationId xmlns:p14="http://schemas.microsoft.com/office/powerpoint/2010/main" val="16367125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230C6D9-BC7D-44B5-81F5-169FADD6218F}" type="slidenum">
              <a:rPr lang="en-US" altLang="en-US"/>
              <a:pPr/>
              <a:t>‹#›</a:t>
            </a:fld>
            <a:endParaRPr lang="en-US" altLang="en-US"/>
          </a:p>
        </p:txBody>
      </p:sp>
    </p:spTree>
    <p:extLst>
      <p:ext uri="{BB962C8B-B14F-4D97-AF65-F5344CB8AC3E}">
        <p14:creationId xmlns:p14="http://schemas.microsoft.com/office/powerpoint/2010/main" val="10664081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684632D-03D2-4695-A47E-D2ED4688F303}" type="slidenum">
              <a:rPr lang="en-US" altLang="en-US"/>
              <a:pPr/>
              <a:t>‹#›</a:t>
            </a:fld>
            <a:endParaRPr lang="en-US" altLang="en-US"/>
          </a:p>
        </p:txBody>
      </p:sp>
    </p:spTree>
    <p:extLst>
      <p:ext uri="{BB962C8B-B14F-4D97-AF65-F5344CB8AC3E}">
        <p14:creationId xmlns:p14="http://schemas.microsoft.com/office/powerpoint/2010/main" val="231923144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7DF485D-8045-4411-96F1-0EF87150F7DF}" type="slidenum">
              <a:rPr lang="en-US" altLang="en-US"/>
              <a:pPr/>
              <a:t>‹#›</a:t>
            </a:fld>
            <a:endParaRPr lang="en-US" altLang="en-US"/>
          </a:p>
        </p:txBody>
      </p:sp>
    </p:spTree>
    <p:extLst>
      <p:ext uri="{BB962C8B-B14F-4D97-AF65-F5344CB8AC3E}">
        <p14:creationId xmlns:p14="http://schemas.microsoft.com/office/powerpoint/2010/main" val="332276344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255278B-A338-4B27-98B1-AF4E0AAB5B72}" type="slidenum">
              <a:rPr lang="en-US" altLang="en-US"/>
              <a:pPr/>
              <a:t>‹#›</a:t>
            </a:fld>
            <a:endParaRPr lang="en-US" altLang="en-US"/>
          </a:p>
        </p:txBody>
      </p:sp>
    </p:spTree>
    <p:extLst>
      <p:ext uri="{BB962C8B-B14F-4D97-AF65-F5344CB8AC3E}">
        <p14:creationId xmlns:p14="http://schemas.microsoft.com/office/powerpoint/2010/main" val="218533887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1DF371D-C0FE-4131-B15F-5B8587DEDFFD}" type="slidenum">
              <a:rPr lang="en-US" altLang="en-US"/>
              <a:pPr/>
              <a:t>‹#›</a:t>
            </a:fld>
            <a:endParaRPr lang="en-US" altLang="en-US"/>
          </a:p>
        </p:txBody>
      </p:sp>
    </p:spTree>
    <p:extLst>
      <p:ext uri="{BB962C8B-B14F-4D97-AF65-F5344CB8AC3E}">
        <p14:creationId xmlns:p14="http://schemas.microsoft.com/office/powerpoint/2010/main" val="127940872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5CFA4F1-4DDA-472E-8E6F-1AFD547FFCA0}" type="slidenum">
              <a:rPr lang="en-US" altLang="en-US"/>
              <a:pPr/>
              <a:t>‹#›</a:t>
            </a:fld>
            <a:endParaRPr lang="en-US" altLang="en-US"/>
          </a:p>
        </p:txBody>
      </p:sp>
    </p:spTree>
    <p:extLst>
      <p:ext uri="{BB962C8B-B14F-4D97-AF65-F5344CB8AC3E}">
        <p14:creationId xmlns:p14="http://schemas.microsoft.com/office/powerpoint/2010/main" val="265823806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E77F975-8AE6-4638-A30A-23B701052485}" type="slidenum">
              <a:rPr lang="en-US" altLang="en-US"/>
              <a:pPr/>
              <a:t>‹#›</a:t>
            </a:fld>
            <a:endParaRPr lang="en-US" altLang="en-US"/>
          </a:p>
        </p:txBody>
      </p:sp>
    </p:spTree>
    <p:extLst>
      <p:ext uri="{BB962C8B-B14F-4D97-AF65-F5344CB8AC3E}">
        <p14:creationId xmlns:p14="http://schemas.microsoft.com/office/powerpoint/2010/main" val="2846409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1DF253D-FE8D-4C1B-9828-B1F53AC3E43D}" type="slidenum">
              <a:rPr lang="en-US" altLang="en-US"/>
              <a:pPr/>
              <a:t>‹#›</a:t>
            </a:fld>
            <a:endParaRPr lang="en-US" altLang="en-US"/>
          </a:p>
        </p:txBody>
      </p:sp>
    </p:spTree>
    <p:extLst>
      <p:ext uri="{BB962C8B-B14F-4D97-AF65-F5344CB8AC3E}">
        <p14:creationId xmlns:p14="http://schemas.microsoft.com/office/powerpoint/2010/main" val="363405169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7B5B0-3F22-423C-8B26-DA7FE4152286}" type="slidenum">
              <a:rPr lang="en-US" altLang="en-US"/>
              <a:pPr/>
              <a:t>‹#›</a:t>
            </a:fld>
            <a:endParaRPr lang="en-US" altLang="en-US"/>
          </a:p>
        </p:txBody>
      </p:sp>
    </p:spTree>
    <p:extLst>
      <p:ext uri="{BB962C8B-B14F-4D97-AF65-F5344CB8AC3E}">
        <p14:creationId xmlns:p14="http://schemas.microsoft.com/office/powerpoint/2010/main" val="7938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62A524-A1A4-41D9-8AE3-6E84D855BF09}" type="datetimeFigureOut">
              <a:rPr lang="en-US"/>
              <a:pPr>
                <a:defRPr/>
              </a:pPr>
              <a:t>10/30/2016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BD4DE7A-9CB8-4ADB-B55F-92B7C5AAE763}" type="slidenum">
              <a:rPr lang="en-US" altLang="en-US"/>
              <a:pPr/>
              <a:t>‹#›</a:t>
            </a:fld>
            <a:endParaRPr lang="en-US" altLang="en-US"/>
          </a:p>
        </p:txBody>
      </p:sp>
    </p:spTree>
    <p:extLst>
      <p:ext uri="{BB962C8B-B14F-4D97-AF65-F5344CB8AC3E}">
        <p14:creationId xmlns:p14="http://schemas.microsoft.com/office/powerpoint/2010/main" val="422295239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E458C00-5EE1-4B11-9ED4-0F34596BB1AC}" type="slidenum">
              <a:rPr lang="en-US" altLang="en-US"/>
              <a:pPr/>
              <a:t>‹#›</a:t>
            </a:fld>
            <a:endParaRPr lang="en-US" altLang="en-US"/>
          </a:p>
        </p:txBody>
      </p:sp>
    </p:spTree>
    <p:extLst>
      <p:ext uri="{BB962C8B-B14F-4D97-AF65-F5344CB8AC3E}">
        <p14:creationId xmlns:p14="http://schemas.microsoft.com/office/powerpoint/2010/main" val="200601747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86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86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9549D0F-B44C-4D81-8D54-3F24762B026B}" type="slidenum">
              <a:rPr lang="en-US" altLang="en-US"/>
              <a:pPr/>
              <a:t>‹#›</a:t>
            </a:fld>
            <a:endParaRPr lang="en-US" altLang="en-US"/>
          </a:p>
        </p:txBody>
      </p:sp>
    </p:spTree>
    <p:extLst>
      <p:ext uri="{BB962C8B-B14F-4D97-AF65-F5344CB8AC3E}">
        <p14:creationId xmlns:p14="http://schemas.microsoft.com/office/powerpoint/2010/main" val="239099399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F092AEC-336D-444F-A47F-61F15C8BE548}" type="slidenum">
              <a:rPr lang="en-US" altLang="en-US"/>
              <a:pPr/>
              <a:t>‹#›</a:t>
            </a:fld>
            <a:endParaRPr lang="en-US" altLang="en-US"/>
          </a:p>
        </p:txBody>
      </p:sp>
    </p:spTree>
    <p:extLst>
      <p:ext uri="{BB962C8B-B14F-4D97-AF65-F5344CB8AC3E}">
        <p14:creationId xmlns:p14="http://schemas.microsoft.com/office/powerpoint/2010/main" val="366187257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BE23CCA-3994-4088-8234-ED9B62CC149F}" type="slidenum">
              <a:rPr lang="en-US" altLang="en-US"/>
              <a:pPr/>
              <a:t>‹#›</a:t>
            </a:fld>
            <a:endParaRPr lang="en-US" altLang="en-US"/>
          </a:p>
        </p:txBody>
      </p:sp>
    </p:spTree>
    <p:extLst>
      <p:ext uri="{BB962C8B-B14F-4D97-AF65-F5344CB8AC3E}">
        <p14:creationId xmlns:p14="http://schemas.microsoft.com/office/powerpoint/2010/main" val="352571848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7B627E0-AA34-4776-B9BF-A685E51DE956}" type="slidenum">
              <a:rPr lang="en-US" altLang="en-US"/>
              <a:pPr/>
              <a:t>‹#›</a:t>
            </a:fld>
            <a:endParaRPr lang="en-US" altLang="en-US"/>
          </a:p>
        </p:txBody>
      </p:sp>
    </p:spTree>
    <p:extLst>
      <p:ext uri="{BB962C8B-B14F-4D97-AF65-F5344CB8AC3E}">
        <p14:creationId xmlns:p14="http://schemas.microsoft.com/office/powerpoint/2010/main" val="159226537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EE14D66-0563-4FF2-A72E-62C3FE28463A}" type="slidenum">
              <a:rPr lang="en-US" altLang="en-US"/>
              <a:pPr/>
              <a:t>‹#›</a:t>
            </a:fld>
            <a:endParaRPr lang="en-US" altLang="en-US"/>
          </a:p>
        </p:txBody>
      </p:sp>
    </p:spTree>
    <p:extLst>
      <p:ext uri="{BB962C8B-B14F-4D97-AF65-F5344CB8AC3E}">
        <p14:creationId xmlns:p14="http://schemas.microsoft.com/office/powerpoint/2010/main" val="48619641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D22852A-C995-440A-BB21-4C6F93D6E11A}" type="slidenum">
              <a:rPr lang="en-US" altLang="en-US"/>
              <a:pPr/>
              <a:t>‹#›</a:t>
            </a:fld>
            <a:endParaRPr lang="en-US" altLang="en-US"/>
          </a:p>
        </p:txBody>
      </p:sp>
    </p:spTree>
    <p:extLst>
      <p:ext uri="{BB962C8B-B14F-4D97-AF65-F5344CB8AC3E}">
        <p14:creationId xmlns:p14="http://schemas.microsoft.com/office/powerpoint/2010/main" val="272168578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847B74C-9CA9-435A-A0A7-873D4B768E92}" type="slidenum">
              <a:rPr lang="en-US" altLang="en-US"/>
              <a:pPr/>
              <a:t>‹#›</a:t>
            </a:fld>
            <a:endParaRPr lang="en-US" altLang="en-US"/>
          </a:p>
        </p:txBody>
      </p:sp>
    </p:spTree>
    <p:extLst>
      <p:ext uri="{BB962C8B-B14F-4D97-AF65-F5344CB8AC3E}">
        <p14:creationId xmlns:p14="http://schemas.microsoft.com/office/powerpoint/2010/main" val="20482130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0"/>
            <a:ext cx="60198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C3DFEF9-F10B-45F3-993E-6532A5EEEC9D}" type="slidenum">
              <a:rPr lang="en-US" altLang="en-US"/>
              <a:pPr/>
              <a:t>‹#›</a:t>
            </a:fld>
            <a:endParaRPr lang="en-US" altLang="en-US"/>
          </a:p>
        </p:txBody>
      </p:sp>
    </p:spTree>
    <p:extLst>
      <p:ext uri="{BB962C8B-B14F-4D97-AF65-F5344CB8AC3E}">
        <p14:creationId xmlns:p14="http://schemas.microsoft.com/office/powerpoint/2010/main" val="264334248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275EC1F-4A51-4486-8B83-B7F6E7C783B7}" type="slidenum">
              <a:rPr lang="en-US" altLang="en-US"/>
              <a:pPr/>
              <a:t>‹#›</a:t>
            </a:fld>
            <a:endParaRPr lang="en-US" altLang="en-US"/>
          </a:p>
        </p:txBody>
      </p:sp>
    </p:spTree>
    <p:extLst>
      <p:ext uri="{BB962C8B-B14F-4D97-AF65-F5344CB8AC3E}">
        <p14:creationId xmlns:p14="http://schemas.microsoft.com/office/powerpoint/2010/main" val="283456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49F93B1-19E7-4136-A084-C823A417A8D8}" type="datetimeFigureOut">
              <a:rPr lang="en-US"/>
              <a:pPr>
                <a:defRPr/>
              </a:pPr>
              <a:t>10/30/2016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3F6244B-7AFF-4AF5-B1DF-498CB53AD87A}" type="slidenum">
              <a:rPr lang="en-US" altLang="en-US"/>
              <a:pPr/>
              <a:t>‹#›</a:t>
            </a:fld>
            <a:endParaRPr lang="en-US" altLang="en-US"/>
          </a:p>
        </p:txBody>
      </p:sp>
    </p:spTree>
    <p:extLst>
      <p:ext uri="{BB962C8B-B14F-4D97-AF65-F5344CB8AC3E}">
        <p14:creationId xmlns:p14="http://schemas.microsoft.com/office/powerpoint/2010/main" val="337760391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38396FF-0B56-4F0B-A370-795B513E2887}" type="slidenum">
              <a:rPr lang="en-US" altLang="en-US"/>
              <a:pPr/>
              <a:t>‹#›</a:t>
            </a:fld>
            <a:endParaRPr lang="en-US" altLang="en-US"/>
          </a:p>
        </p:txBody>
      </p:sp>
    </p:spTree>
    <p:extLst>
      <p:ext uri="{BB962C8B-B14F-4D97-AF65-F5344CB8AC3E}">
        <p14:creationId xmlns:p14="http://schemas.microsoft.com/office/powerpoint/2010/main" val="397610520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F8C03A-835D-490C-A67E-86E742B8212C}" type="slidenum">
              <a:rPr lang="en-US" altLang="en-US"/>
              <a:pPr/>
              <a:t>‹#›</a:t>
            </a:fld>
            <a:endParaRPr lang="en-US" altLang="en-US"/>
          </a:p>
        </p:txBody>
      </p:sp>
    </p:spTree>
    <p:extLst>
      <p:ext uri="{BB962C8B-B14F-4D97-AF65-F5344CB8AC3E}">
        <p14:creationId xmlns:p14="http://schemas.microsoft.com/office/powerpoint/2010/main" val="289112751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30178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017838"/>
            <a:ext cx="4038600" cy="3001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71C944-5220-4466-A9B8-4C29CCE8EDC2}" type="slidenum">
              <a:rPr lang="en-US" altLang="en-US"/>
              <a:pPr/>
              <a:t>‹#›</a:t>
            </a:fld>
            <a:endParaRPr lang="en-US" altLang="en-US"/>
          </a:p>
        </p:txBody>
      </p:sp>
    </p:spTree>
    <p:extLst>
      <p:ext uri="{BB962C8B-B14F-4D97-AF65-F5344CB8AC3E}">
        <p14:creationId xmlns:p14="http://schemas.microsoft.com/office/powerpoint/2010/main" val="58895661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022CBB4-11F3-4AF6-89DD-BB627C2F4D89}" type="slidenum">
              <a:rPr lang="en-US" altLang="en-US"/>
              <a:pPr/>
              <a:t>‹#›</a:t>
            </a:fld>
            <a:endParaRPr lang="en-US" altLang="en-US"/>
          </a:p>
        </p:txBody>
      </p:sp>
    </p:spTree>
    <p:extLst>
      <p:ext uri="{BB962C8B-B14F-4D97-AF65-F5344CB8AC3E}">
        <p14:creationId xmlns:p14="http://schemas.microsoft.com/office/powerpoint/2010/main" val="361835816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F0178B2-8C5B-45A0-9869-461526B4B273}" type="slidenum">
              <a:rPr lang="en-US" altLang="en-US"/>
              <a:pPr/>
              <a:t>‹#›</a:t>
            </a:fld>
            <a:endParaRPr lang="en-US" altLang="en-US"/>
          </a:p>
        </p:txBody>
      </p:sp>
    </p:spTree>
    <p:extLst>
      <p:ext uri="{BB962C8B-B14F-4D97-AF65-F5344CB8AC3E}">
        <p14:creationId xmlns:p14="http://schemas.microsoft.com/office/powerpoint/2010/main" val="857198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5BD8A68-9E85-48A5-B858-672AB94B1A9D}" type="slidenum">
              <a:rPr lang="en-US" altLang="en-US"/>
              <a:pPr/>
              <a:t>‹#›</a:t>
            </a:fld>
            <a:endParaRPr lang="en-US" altLang="en-US"/>
          </a:p>
        </p:txBody>
      </p:sp>
    </p:spTree>
    <p:extLst>
      <p:ext uri="{BB962C8B-B14F-4D97-AF65-F5344CB8AC3E}">
        <p14:creationId xmlns:p14="http://schemas.microsoft.com/office/powerpoint/2010/main" val="157547831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1A793E9-5A36-4E79-BEFB-85B59DCF3A35}" type="slidenum">
              <a:rPr lang="en-US" altLang="en-US"/>
              <a:pPr/>
              <a:t>‹#›</a:t>
            </a:fld>
            <a:endParaRPr lang="en-US" altLang="en-US"/>
          </a:p>
        </p:txBody>
      </p:sp>
    </p:spTree>
    <p:extLst>
      <p:ext uri="{BB962C8B-B14F-4D97-AF65-F5344CB8AC3E}">
        <p14:creationId xmlns:p14="http://schemas.microsoft.com/office/powerpoint/2010/main" val="288736961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6572B36-6A7A-40D2-881B-7D3BCEC0B4C7}" type="slidenum">
              <a:rPr lang="en-US" altLang="en-US"/>
              <a:pPr/>
              <a:t>‹#›</a:t>
            </a:fld>
            <a:endParaRPr lang="en-US" altLang="en-US"/>
          </a:p>
        </p:txBody>
      </p:sp>
    </p:spTree>
    <p:extLst>
      <p:ext uri="{BB962C8B-B14F-4D97-AF65-F5344CB8AC3E}">
        <p14:creationId xmlns:p14="http://schemas.microsoft.com/office/powerpoint/2010/main" val="197816442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07EFC8D-9987-4D3E-9343-36D7E1BF516D}" type="slidenum">
              <a:rPr lang="en-US" altLang="en-US"/>
              <a:pPr/>
              <a:t>‹#›</a:t>
            </a:fld>
            <a:endParaRPr lang="en-US" altLang="en-US"/>
          </a:p>
        </p:txBody>
      </p:sp>
    </p:spTree>
    <p:extLst>
      <p:ext uri="{BB962C8B-B14F-4D97-AF65-F5344CB8AC3E}">
        <p14:creationId xmlns:p14="http://schemas.microsoft.com/office/powerpoint/2010/main" val="41956741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81200"/>
            <a:ext cx="2057400" cy="403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81200"/>
            <a:ext cx="6019800" cy="403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F137FF6-42A9-42B9-ADE6-78F6FC976687}" type="slidenum">
              <a:rPr lang="en-US" altLang="en-US"/>
              <a:pPr/>
              <a:t>‹#›</a:t>
            </a:fld>
            <a:endParaRPr lang="en-US" altLang="en-US"/>
          </a:p>
        </p:txBody>
      </p:sp>
    </p:spTree>
    <p:extLst>
      <p:ext uri="{BB962C8B-B14F-4D97-AF65-F5344CB8AC3E}">
        <p14:creationId xmlns:p14="http://schemas.microsoft.com/office/powerpoint/2010/main" val="1222395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slideLayout" Target="../slideLayouts/slideLayout112.xml"/><Relationship Id="rId18" Type="http://schemas.openxmlformats.org/officeDocument/2006/relationships/theme" Target="../theme/theme10.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slideLayout" Target="../slideLayouts/slideLayout111.xml"/><Relationship Id="rId17" Type="http://schemas.openxmlformats.org/officeDocument/2006/relationships/slideLayout" Target="../slideLayouts/slideLayout116.xml"/><Relationship Id="rId2" Type="http://schemas.openxmlformats.org/officeDocument/2006/relationships/slideLayout" Target="../slideLayouts/slideLayout101.xml"/><Relationship Id="rId16" Type="http://schemas.openxmlformats.org/officeDocument/2006/relationships/slideLayout" Target="../slideLayouts/slideLayout115.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slideLayout" Target="../slideLayouts/slideLayout11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slideLayout" Target="../slideLayouts/slideLayout11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bright="-26000" contrast="24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fld id="{3C63F963-655D-4FF2-A936-BDA36E8F4FBF}" type="datetimeFigureOut">
              <a:rPr lang="en-US"/>
              <a:pPr>
                <a:defRPr/>
              </a:pPr>
              <a:t>10/30/2016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fld id="{F7F678D5-B5C4-40EC-9B51-23F9B51D13E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alibri" panose="020F0502020204030204" pitchFamily="34" charset="0"/>
        </a:defRPr>
      </a:lvl2pPr>
      <a:lvl3pPr algn="ctr" rtl="0" fontAlgn="base">
        <a:spcBef>
          <a:spcPct val="0"/>
        </a:spcBef>
        <a:spcAft>
          <a:spcPct val="0"/>
        </a:spcAft>
        <a:defRPr sz="4400">
          <a:solidFill>
            <a:schemeClr val="tx2"/>
          </a:solidFill>
          <a:latin typeface="Calibri" panose="020F0502020204030204" pitchFamily="34" charset="0"/>
        </a:defRPr>
      </a:lvl3pPr>
      <a:lvl4pPr algn="ctr" rtl="0" fontAlgn="base">
        <a:spcBef>
          <a:spcPct val="0"/>
        </a:spcBef>
        <a:spcAft>
          <a:spcPct val="0"/>
        </a:spcAft>
        <a:defRPr sz="4400">
          <a:solidFill>
            <a:schemeClr val="tx2"/>
          </a:solidFill>
          <a:latin typeface="Calibri" panose="020F0502020204030204" pitchFamily="34" charset="0"/>
        </a:defRPr>
      </a:lvl4pPr>
      <a:lvl5pPr algn="ctr" rtl="0" fontAlgn="base">
        <a:spcBef>
          <a:spcPct val="0"/>
        </a:spcBef>
        <a:spcAft>
          <a:spcPct val="0"/>
        </a:spcAft>
        <a:defRPr sz="4400">
          <a:solidFill>
            <a:schemeClr val="tx2"/>
          </a:solidFill>
          <a:latin typeface="Calibri" panose="020F0502020204030204" pitchFamily="34"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3C63F963-655D-4FF2-A936-BDA36E8F4FBF}" type="datetimeFigureOut">
              <a:rPr lang="en-US" smtClean="0"/>
              <a:pPr>
                <a:defRPr/>
              </a:pPr>
              <a:t>10/30/2016</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7F678D5-B5C4-40EC-9B51-23F9B51D13E3}" type="slidenum">
              <a:rPr lang="en-US" altLang="en-US" smtClean="0"/>
              <a:pPr/>
              <a:t>‹#›</a:t>
            </a:fld>
            <a:endParaRPr lang="en-US" altLang="en-US"/>
          </a:p>
        </p:txBody>
      </p:sp>
    </p:spTree>
    <p:extLst>
      <p:ext uri="{BB962C8B-B14F-4D97-AF65-F5344CB8AC3E}">
        <p14:creationId xmlns:p14="http://schemas.microsoft.com/office/powerpoint/2010/main" val="726786829"/>
      </p:ext>
    </p:extLst>
  </p:cSld>
  <p:clrMap bg1="dk1" tx1="lt1" bg2="dk2" tx2="lt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 id="2147483888" r:id="rId14"/>
    <p:sldLayoutId id="2147483889" r:id="rId15"/>
    <p:sldLayoutId id="2147483890" r:id="rId16"/>
    <p:sldLayoutId id="214748389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bright="-26000" contrast="24000"/>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914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57200" y="22860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AB36894-010D-48B7-8E7C-072EE8BEC8B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000">
          <a:solidFill>
            <a:schemeClr val="tx2"/>
          </a:solidFill>
          <a:latin typeface="Arial" charset="0"/>
        </a:defRPr>
      </a:lvl6pPr>
      <a:lvl7pPr marL="914400" algn="ctr" rtl="0" eaLnBrk="1" fontAlgn="base" hangingPunct="1">
        <a:spcBef>
          <a:spcPct val="0"/>
        </a:spcBef>
        <a:spcAft>
          <a:spcPct val="0"/>
        </a:spcAft>
        <a:defRPr sz="4000">
          <a:solidFill>
            <a:schemeClr val="tx2"/>
          </a:solidFill>
          <a:latin typeface="Arial" charset="0"/>
        </a:defRPr>
      </a:lvl7pPr>
      <a:lvl8pPr marL="1371600" algn="ctr" rtl="0" eaLnBrk="1" fontAlgn="base" hangingPunct="1">
        <a:spcBef>
          <a:spcPct val="0"/>
        </a:spcBef>
        <a:spcAft>
          <a:spcPct val="0"/>
        </a:spcAft>
        <a:defRPr sz="4000">
          <a:solidFill>
            <a:schemeClr val="tx2"/>
          </a:solidFill>
          <a:latin typeface="Arial" charset="0"/>
        </a:defRPr>
      </a:lvl8pPr>
      <a:lvl9pPr marL="1828800" algn="ctr" rtl="0" eaLnBrk="1" fontAlgn="base" hangingPunct="1">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bright="-26000" contrast="24000"/>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1981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457200" y="3017838"/>
            <a:ext cx="8229600" cy="300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C68D044-2E9C-416E-80B5-C69CFBFCC02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000">
          <a:solidFill>
            <a:schemeClr val="tx2"/>
          </a:solidFill>
          <a:latin typeface="Arial" charset="0"/>
        </a:defRPr>
      </a:lvl6pPr>
      <a:lvl7pPr marL="914400" algn="ctr" rtl="0" eaLnBrk="1" fontAlgn="base" hangingPunct="1">
        <a:spcBef>
          <a:spcPct val="0"/>
        </a:spcBef>
        <a:spcAft>
          <a:spcPct val="0"/>
        </a:spcAft>
        <a:defRPr sz="4000">
          <a:solidFill>
            <a:schemeClr val="tx2"/>
          </a:solidFill>
          <a:latin typeface="Arial" charset="0"/>
        </a:defRPr>
      </a:lvl7pPr>
      <a:lvl8pPr marL="1371600" algn="ctr" rtl="0" eaLnBrk="1" fontAlgn="base" hangingPunct="1">
        <a:spcBef>
          <a:spcPct val="0"/>
        </a:spcBef>
        <a:spcAft>
          <a:spcPct val="0"/>
        </a:spcAft>
        <a:defRPr sz="4000">
          <a:solidFill>
            <a:schemeClr val="tx2"/>
          </a:solidFill>
          <a:latin typeface="Arial" charset="0"/>
        </a:defRPr>
      </a:lvl8pPr>
      <a:lvl9pPr marL="1828800" algn="ctr" rtl="0" eaLnBrk="1" fontAlgn="base" hangingPunct="1">
        <a:spcBef>
          <a:spcPct val="0"/>
        </a:spcBef>
        <a:spcAft>
          <a:spcPct val="0"/>
        </a:spcAft>
        <a:defRPr sz="40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eaLnBrk="1" fontAlgn="base" hangingPunct="1">
        <a:spcBef>
          <a:spcPct val="20000"/>
        </a:spcBef>
        <a:spcAft>
          <a:spcPct val="0"/>
        </a:spcAft>
        <a:buChar char="»"/>
        <a:defRPr sz="2000">
          <a:solidFill>
            <a:schemeClr val="tx1"/>
          </a:solidFill>
          <a:latin typeface="+mn-lt"/>
        </a:defRPr>
      </a:lvl6pPr>
      <a:lvl7pPr marL="2971800" indent="-228600" algn="ctr" rtl="0" eaLnBrk="1" fontAlgn="base" hangingPunct="1">
        <a:spcBef>
          <a:spcPct val="20000"/>
        </a:spcBef>
        <a:spcAft>
          <a:spcPct val="0"/>
        </a:spcAft>
        <a:buChar char="»"/>
        <a:defRPr sz="2000">
          <a:solidFill>
            <a:schemeClr val="tx1"/>
          </a:solidFill>
          <a:latin typeface="+mn-lt"/>
        </a:defRPr>
      </a:lvl7pPr>
      <a:lvl8pPr marL="3429000" indent="-228600" algn="ctr" rtl="0" eaLnBrk="1" fontAlgn="base" hangingPunct="1">
        <a:spcBef>
          <a:spcPct val="20000"/>
        </a:spcBef>
        <a:spcAft>
          <a:spcPct val="0"/>
        </a:spcAft>
        <a:buChar char="»"/>
        <a:defRPr sz="2000">
          <a:solidFill>
            <a:schemeClr val="tx1"/>
          </a:solidFill>
          <a:latin typeface="+mn-lt"/>
        </a:defRPr>
      </a:lvl8pPr>
      <a:lvl9pPr marL="3886200" indent="-228600" algn="ctr"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bright="-26000" contrast="24000"/>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380C274-1B42-43DF-B907-9255A40E361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bright="-26000" contrast="24000"/>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914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Rectangle 3"/>
          <p:cNvSpPr>
            <a:spLocks noGrp="1" noChangeArrowheads="1"/>
          </p:cNvSpPr>
          <p:nvPr>
            <p:ph type="body" idx="1"/>
          </p:nvPr>
        </p:nvSpPr>
        <p:spPr bwMode="auto">
          <a:xfrm>
            <a:off x="457200" y="22860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endParaRPr lang="en-US"/>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endParaRPr lang="en-US"/>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7AF1C39-4BEE-4480-B350-6672DC35BBB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000">
          <a:solidFill>
            <a:schemeClr val="tx2"/>
          </a:solidFill>
          <a:latin typeface="Arial" charset="0"/>
        </a:defRPr>
      </a:lvl6pPr>
      <a:lvl7pPr marL="914400" algn="ctr" rtl="0" eaLnBrk="1" fontAlgn="base" hangingPunct="1">
        <a:spcBef>
          <a:spcPct val="0"/>
        </a:spcBef>
        <a:spcAft>
          <a:spcPct val="0"/>
        </a:spcAft>
        <a:defRPr sz="4000">
          <a:solidFill>
            <a:schemeClr val="tx2"/>
          </a:solidFill>
          <a:latin typeface="Arial" charset="0"/>
        </a:defRPr>
      </a:lvl7pPr>
      <a:lvl8pPr marL="1371600" algn="ctr" rtl="0" eaLnBrk="1" fontAlgn="base" hangingPunct="1">
        <a:spcBef>
          <a:spcPct val="0"/>
        </a:spcBef>
        <a:spcAft>
          <a:spcPct val="0"/>
        </a:spcAft>
        <a:defRPr sz="4000">
          <a:solidFill>
            <a:schemeClr val="tx2"/>
          </a:solidFill>
          <a:latin typeface="Arial" charset="0"/>
        </a:defRPr>
      </a:lvl8pPr>
      <a:lvl9pPr marL="1828800" algn="ctr" rtl="0" eaLnBrk="1" fontAlgn="base" hangingPunct="1">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bright="-26000" contrast="24000"/>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1981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Rectangle 3"/>
          <p:cNvSpPr>
            <a:spLocks noGrp="1" noChangeArrowheads="1"/>
          </p:cNvSpPr>
          <p:nvPr>
            <p:ph type="body" idx="1"/>
          </p:nvPr>
        </p:nvSpPr>
        <p:spPr bwMode="auto">
          <a:xfrm>
            <a:off x="457200" y="3017838"/>
            <a:ext cx="8229600" cy="300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endParaRPr lang="en-US"/>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19046D7-FA94-48DC-A319-19F6497646E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000">
          <a:solidFill>
            <a:schemeClr val="tx2"/>
          </a:solidFill>
          <a:latin typeface="Arial" charset="0"/>
        </a:defRPr>
      </a:lvl6pPr>
      <a:lvl7pPr marL="914400" algn="ctr" rtl="0" eaLnBrk="1" fontAlgn="base" hangingPunct="1">
        <a:spcBef>
          <a:spcPct val="0"/>
        </a:spcBef>
        <a:spcAft>
          <a:spcPct val="0"/>
        </a:spcAft>
        <a:defRPr sz="4000">
          <a:solidFill>
            <a:schemeClr val="tx2"/>
          </a:solidFill>
          <a:latin typeface="Arial" charset="0"/>
        </a:defRPr>
      </a:lvl7pPr>
      <a:lvl8pPr marL="1371600" algn="ctr" rtl="0" eaLnBrk="1" fontAlgn="base" hangingPunct="1">
        <a:spcBef>
          <a:spcPct val="0"/>
        </a:spcBef>
        <a:spcAft>
          <a:spcPct val="0"/>
        </a:spcAft>
        <a:defRPr sz="4000">
          <a:solidFill>
            <a:schemeClr val="tx2"/>
          </a:solidFill>
          <a:latin typeface="Arial" charset="0"/>
        </a:defRPr>
      </a:lvl8pPr>
      <a:lvl9pPr marL="1828800" algn="ctr" rtl="0" eaLnBrk="1" fontAlgn="base" hangingPunct="1">
        <a:spcBef>
          <a:spcPct val="0"/>
        </a:spcBef>
        <a:spcAft>
          <a:spcPct val="0"/>
        </a:spcAft>
        <a:defRPr sz="40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eaLnBrk="1" fontAlgn="base" hangingPunct="1">
        <a:spcBef>
          <a:spcPct val="20000"/>
        </a:spcBef>
        <a:spcAft>
          <a:spcPct val="0"/>
        </a:spcAft>
        <a:buChar char="»"/>
        <a:defRPr sz="2000">
          <a:solidFill>
            <a:schemeClr val="tx1"/>
          </a:solidFill>
          <a:latin typeface="+mn-lt"/>
        </a:defRPr>
      </a:lvl6pPr>
      <a:lvl7pPr marL="2971800" indent="-228600" algn="ctr" rtl="0" eaLnBrk="1" fontAlgn="base" hangingPunct="1">
        <a:spcBef>
          <a:spcPct val="20000"/>
        </a:spcBef>
        <a:spcAft>
          <a:spcPct val="0"/>
        </a:spcAft>
        <a:buChar char="»"/>
        <a:defRPr sz="2000">
          <a:solidFill>
            <a:schemeClr val="tx1"/>
          </a:solidFill>
          <a:latin typeface="+mn-lt"/>
        </a:defRPr>
      </a:lvl7pPr>
      <a:lvl8pPr marL="3429000" indent="-228600" algn="ctr" rtl="0" eaLnBrk="1" fontAlgn="base" hangingPunct="1">
        <a:spcBef>
          <a:spcPct val="20000"/>
        </a:spcBef>
        <a:spcAft>
          <a:spcPct val="0"/>
        </a:spcAft>
        <a:buChar char="»"/>
        <a:defRPr sz="2000">
          <a:solidFill>
            <a:schemeClr val="tx1"/>
          </a:solidFill>
          <a:latin typeface="+mn-lt"/>
        </a:defRPr>
      </a:lvl8pPr>
      <a:lvl9pPr marL="3886200" indent="-228600" algn="ctr"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bright="-26000" contrast="24000"/>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F484C31-A1E9-4A29-8A6F-23FF3014A02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bright="-26000" contrast="24000"/>
          </a:blip>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914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457200" y="22860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3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endParaRPr lang="en-US"/>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endParaRPr lang="en-US"/>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3CC2C66-A9AD-4F60-91F8-436846D1C0D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000">
          <a:solidFill>
            <a:schemeClr val="tx2"/>
          </a:solidFill>
          <a:latin typeface="Arial" charset="0"/>
        </a:defRPr>
      </a:lvl6pPr>
      <a:lvl7pPr marL="914400" algn="ctr" rtl="0" eaLnBrk="1" fontAlgn="base" hangingPunct="1">
        <a:spcBef>
          <a:spcPct val="0"/>
        </a:spcBef>
        <a:spcAft>
          <a:spcPct val="0"/>
        </a:spcAft>
        <a:defRPr sz="4000">
          <a:solidFill>
            <a:schemeClr val="tx2"/>
          </a:solidFill>
          <a:latin typeface="Arial" charset="0"/>
        </a:defRPr>
      </a:lvl7pPr>
      <a:lvl8pPr marL="1371600" algn="ctr" rtl="0" eaLnBrk="1" fontAlgn="base" hangingPunct="1">
        <a:spcBef>
          <a:spcPct val="0"/>
        </a:spcBef>
        <a:spcAft>
          <a:spcPct val="0"/>
        </a:spcAft>
        <a:defRPr sz="4000">
          <a:solidFill>
            <a:schemeClr val="tx2"/>
          </a:solidFill>
          <a:latin typeface="Arial" charset="0"/>
        </a:defRPr>
      </a:lvl8pPr>
      <a:lvl9pPr marL="1828800" algn="ctr" rtl="0" eaLnBrk="1" fontAlgn="base" hangingPunct="1">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bright="-26000" contrast="24000"/>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1981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19" name="Rectangle 3"/>
          <p:cNvSpPr>
            <a:spLocks noGrp="1" noChangeArrowheads="1"/>
          </p:cNvSpPr>
          <p:nvPr>
            <p:ph type="body" idx="1"/>
          </p:nvPr>
        </p:nvSpPr>
        <p:spPr bwMode="auto">
          <a:xfrm>
            <a:off x="457200" y="3017838"/>
            <a:ext cx="8229600" cy="300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C5A7EC4-5E68-4CF1-A4C6-2A1D4543E98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000">
          <a:solidFill>
            <a:schemeClr val="tx2"/>
          </a:solidFill>
          <a:latin typeface="Arial" charset="0"/>
        </a:defRPr>
      </a:lvl6pPr>
      <a:lvl7pPr marL="914400" algn="ctr" rtl="0" eaLnBrk="1" fontAlgn="base" hangingPunct="1">
        <a:spcBef>
          <a:spcPct val="0"/>
        </a:spcBef>
        <a:spcAft>
          <a:spcPct val="0"/>
        </a:spcAft>
        <a:defRPr sz="4000">
          <a:solidFill>
            <a:schemeClr val="tx2"/>
          </a:solidFill>
          <a:latin typeface="Arial" charset="0"/>
        </a:defRPr>
      </a:lvl7pPr>
      <a:lvl8pPr marL="1371600" algn="ctr" rtl="0" eaLnBrk="1" fontAlgn="base" hangingPunct="1">
        <a:spcBef>
          <a:spcPct val="0"/>
        </a:spcBef>
        <a:spcAft>
          <a:spcPct val="0"/>
        </a:spcAft>
        <a:defRPr sz="4000">
          <a:solidFill>
            <a:schemeClr val="tx2"/>
          </a:solidFill>
          <a:latin typeface="Arial" charset="0"/>
        </a:defRPr>
      </a:lvl8pPr>
      <a:lvl9pPr marL="1828800" algn="ctr" rtl="0" eaLnBrk="1" fontAlgn="base" hangingPunct="1">
        <a:spcBef>
          <a:spcPct val="0"/>
        </a:spcBef>
        <a:spcAft>
          <a:spcPct val="0"/>
        </a:spcAft>
        <a:defRPr sz="40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eaLnBrk="1" fontAlgn="base" hangingPunct="1">
        <a:spcBef>
          <a:spcPct val="20000"/>
        </a:spcBef>
        <a:spcAft>
          <a:spcPct val="0"/>
        </a:spcAft>
        <a:buChar char="»"/>
        <a:defRPr sz="2000">
          <a:solidFill>
            <a:schemeClr val="tx1"/>
          </a:solidFill>
          <a:latin typeface="+mn-lt"/>
        </a:defRPr>
      </a:lvl6pPr>
      <a:lvl7pPr marL="2971800" indent="-228600" algn="ctr" rtl="0" eaLnBrk="1" fontAlgn="base" hangingPunct="1">
        <a:spcBef>
          <a:spcPct val="20000"/>
        </a:spcBef>
        <a:spcAft>
          <a:spcPct val="0"/>
        </a:spcAft>
        <a:buChar char="»"/>
        <a:defRPr sz="2000">
          <a:solidFill>
            <a:schemeClr val="tx1"/>
          </a:solidFill>
          <a:latin typeface="+mn-lt"/>
        </a:defRPr>
      </a:lvl7pPr>
      <a:lvl8pPr marL="3429000" indent="-228600" algn="ctr" rtl="0" eaLnBrk="1" fontAlgn="base" hangingPunct="1">
        <a:spcBef>
          <a:spcPct val="20000"/>
        </a:spcBef>
        <a:spcAft>
          <a:spcPct val="0"/>
        </a:spcAft>
        <a:buChar char="»"/>
        <a:defRPr sz="2000">
          <a:solidFill>
            <a:schemeClr val="tx1"/>
          </a:solidFill>
          <a:latin typeface="+mn-lt"/>
        </a:defRPr>
      </a:lvl8pPr>
      <a:lvl9pPr marL="3886200" indent="-228600" algn="ctr"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695450"/>
          </a:xfrm>
        </p:spPr>
        <p:txBody>
          <a:bodyPr>
            <a:normAutofit/>
          </a:bodyPr>
          <a:lstStyle/>
          <a:p>
            <a:pPr>
              <a:defRPr/>
            </a:pPr>
            <a:r>
              <a:rPr lang="en-US" sz="9600" dirty="0">
                <a:effectLst>
                  <a:outerShdw blurRad="38100" dist="38100" dir="2700000" algn="tl">
                    <a:srgbClr val="000000">
                      <a:alpha val="43137"/>
                    </a:srgbClr>
                  </a:outerShdw>
                </a:effectLst>
              </a:rPr>
              <a:t>How Many?</a:t>
            </a:r>
          </a:p>
        </p:txBody>
      </p:sp>
      <p:sp>
        <p:nvSpPr>
          <p:cNvPr id="3" name="Subtitle 2"/>
          <p:cNvSpPr>
            <a:spLocks noGrp="1"/>
          </p:cNvSpPr>
          <p:nvPr>
            <p:ph type="subTitle" idx="1"/>
          </p:nvPr>
        </p:nvSpPr>
        <p:spPr/>
        <p:txBody>
          <a:bodyPr/>
          <a:lstStyle/>
          <a:p>
            <a:pPr>
              <a:defRPr/>
            </a:pPr>
            <a:r>
              <a:rPr lang="en-US" sz="5400" dirty="0">
                <a:effectLst>
                  <a:outerShdw blurRad="38100" dist="38100" dir="2700000" algn="tl">
                    <a:srgbClr val="000000">
                      <a:alpha val="43137"/>
                    </a:srgbClr>
                  </a:outerShdw>
                </a:effectLst>
              </a:rPr>
              <a:t>Matthew 7:13-14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Hebrews 2:10</a:t>
            </a:r>
          </a:p>
        </p:txBody>
      </p:sp>
      <p:sp>
        <p:nvSpPr>
          <p:cNvPr id="19459" name="Content Placeholder 2"/>
          <p:cNvSpPr>
            <a:spLocks noGrp="1"/>
          </p:cNvSpPr>
          <p:nvPr>
            <p:ph idx="1"/>
          </p:nvPr>
        </p:nvSpPr>
        <p:spPr>
          <a:xfrm>
            <a:off x="228600" y="914400"/>
            <a:ext cx="8686800" cy="5638800"/>
          </a:xfrm>
        </p:spPr>
        <p:txBody>
          <a:bodyPr anchor="ctr"/>
          <a:lstStyle/>
          <a:p>
            <a:pPr marL="0" indent="0">
              <a:spcBef>
                <a:spcPct val="0"/>
              </a:spcBef>
              <a:buFontTx/>
              <a:buNone/>
            </a:pPr>
            <a:r>
              <a:rPr lang="en-US" altLang="en-US" sz="4000" i="1"/>
              <a:t>For it was fitting that he, for whom and by whom all things exist, in </a:t>
            </a:r>
            <a:r>
              <a:rPr lang="en-US" altLang="en-US" sz="4000" i="1">
                <a:solidFill>
                  <a:srgbClr val="FFFF00"/>
                </a:solidFill>
              </a:rPr>
              <a:t>bringing many sons to glory</a:t>
            </a:r>
            <a:r>
              <a:rPr lang="en-US" altLang="en-US" sz="4000" i="1"/>
              <a:t>, should make the founder of their salvation perfect through suffering.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1Corinthians 6:9-11</a:t>
            </a:r>
          </a:p>
        </p:txBody>
      </p:sp>
      <p:sp>
        <p:nvSpPr>
          <p:cNvPr id="3" name="Content Placeholder 2"/>
          <p:cNvSpPr>
            <a:spLocks noGrp="1"/>
          </p:cNvSpPr>
          <p:nvPr>
            <p:ph idx="1"/>
          </p:nvPr>
        </p:nvSpPr>
        <p:spPr>
          <a:xfrm>
            <a:off x="228600" y="914400"/>
            <a:ext cx="8686800" cy="5638800"/>
          </a:xfrm>
        </p:spPr>
        <p:txBody>
          <a:bodyPr lIns="0" tIns="0" rIns="0" bIns="0" anchor="ctr">
            <a:normAutofit fontScale="85000" lnSpcReduction="20000"/>
          </a:bodyPr>
          <a:lstStyle/>
          <a:p>
            <a:pPr marL="0" indent="0">
              <a:spcBef>
                <a:spcPts val="0"/>
              </a:spcBef>
              <a:buFontTx/>
              <a:buNone/>
              <a:defRPr/>
            </a:pPr>
            <a:r>
              <a:rPr lang="en-US" sz="4000" i="1" dirty="0"/>
              <a:t>Or do you not know that the unrighteous will not inherit the kingdom of God? Do not be deceived: neither the sexually immoral, nor idolaters, nor adulterers, nor men who practice homosexuality, nor thieves, nor the greedy, nor drunkards, nor revilers, nor swindlers will inherit the kingdom of God. And such were some of you. But you were washed, you were sanctified, you were justified in the name of the Lord Jesus Christ and by the Spirit of our God.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Acts 18:9-10</a:t>
            </a:r>
          </a:p>
        </p:txBody>
      </p:sp>
      <p:sp>
        <p:nvSpPr>
          <p:cNvPr id="21507" name="Content Placeholder 2"/>
          <p:cNvSpPr>
            <a:spLocks noGrp="1"/>
          </p:cNvSpPr>
          <p:nvPr>
            <p:ph idx="1"/>
          </p:nvPr>
        </p:nvSpPr>
        <p:spPr>
          <a:xfrm>
            <a:off x="228600" y="914400"/>
            <a:ext cx="8686800" cy="5638800"/>
          </a:xfrm>
        </p:spPr>
        <p:txBody>
          <a:bodyPr lIns="0" tIns="0" rIns="0" bIns="0" anchor="ctr"/>
          <a:lstStyle/>
          <a:p>
            <a:pPr marL="0" indent="0">
              <a:spcBef>
                <a:spcPct val="0"/>
              </a:spcBef>
              <a:buFontTx/>
              <a:buNone/>
            </a:pPr>
            <a:r>
              <a:rPr lang="en-US" altLang="en-US" sz="4000" i="1"/>
              <a:t>"Do not be afraid, but go on speaking and do not be silent, for I am with you, and no one will attack you to harm you, for I have </a:t>
            </a:r>
            <a:r>
              <a:rPr lang="en-US" altLang="en-US" sz="4000" i="1">
                <a:solidFill>
                  <a:srgbClr val="FFFF00"/>
                </a:solidFill>
              </a:rPr>
              <a:t>many in this city who are my people</a:t>
            </a:r>
            <a:r>
              <a:rPr lang="en-US" altLang="en-US" sz="4000" i="1"/>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Revelation 7:9</a:t>
            </a:r>
          </a:p>
        </p:txBody>
      </p:sp>
      <p:sp>
        <p:nvSpPr>
          <p:cNvPr id="22531" name="Content Placeholder 2"/>
          <p:cNvSpPr>
            <a:spLocks noGrp="1"/>
          </p:cNvSpPr>
          <p:nvPr>
            <p:ph idx="1"/>
          </p:nvPr>
        </p:nvSpPr>
        <p:spPr>
          <a:xfrm>
            <a:off x="228600" y="914400"/>
            <a:ext cx="8686800" cy="5638800"/>
          </a:xfrm>
        </p:spPr>
        <p:txBody>
          <a:bodyPr lIns="0" tIns="0" rIns="0" bIns="0" anchor="ctr"/>
          <a:lstStyle/>
          <a:p>
            <a:pPr marL="0" indent="0">
              <a:spcBef>
                <a:spcPct val="0"/>
              </a:spcBef>
              <a:buFontTx/>
              <a:buNone/>
            </a:pPr>
            <a:r>
              <a:rPr lang="en-US" altLang="en-US" sz="4000" i="1"/>
              <a:t>After this I looked, and behold, </a:t>
            </a:r>
            <a:r>
              <a:rPr lang="en-US" altLang="en-US" sz="4000" i="1">
                <a:solidFill>
                  <a:srgbClr val="FFFF00"/>
                </a:solidFill>
              </a:rPr>
              <a:t>a great multitude that no one could number</a:t>
            </a:r>
            <a:r>
              <a:rPr lang="en-US" altLang="en-US" sz="4000" i="1"/>
              <a:t>, from every nation, from all tribes and peoples and languages, standing before the throne and before the Lamb, clothed in white robes, with palm branches in their hands,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063"/>
            <a:ext cx="8229600" cy="2555875"/>
          </a:xfrm>
        </p:spPr>
        <p:txBody>
          <a:bodyPr>
            <a:spAutoFit/>
          </a:bodyPr>
          <a:lstStyle/>
          <a:p>
            <a:pPr>
              <a:defRPr/>
            </a:pPr>
            <a:r>
              <a:rPr lang="en-US" sz="8000" dirty="0">
                <a:solidFill>
                  <a:srgbClr val="FFFF00"/>
                </a:solidFill>
                <a:effectLst>
                  <a:outerShdw blurRad="38100" dist="38100" dir="2700000" algn="tl">
                    <a:srgbClr val="000000">
                      <a:alpha val="43137"/>
                    </a:srgbClr>
                  </a:outerShdw>
                </a:effectLst>
              </a:rPr>
              <a:t>More Than Conquerors!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Romans 8:37</a:t>
            </a:r>
          </a:p>
        </p:txBody>
      </p:sp>
      <p:sp>
        <p:nvSpPr>
          <p:cNvPr id="24579" name="Content Placeholder 2"/>
          <p:cNvSpPr>
            <a:spLocks noGrp="1"/>
          </p:cNvSpPr>
          <p:nvPr>
            <p:ph idx="1"/>
          </p:nvPr>
        </p:nvSpPr>
        <p:spPr>
          <a:xfrm>
            <a:off x="228600" y="914400"/>
            <a:ext cx="8686800" cy="5638800"/>
          </a:xfrm>
        </p:spPr>
        <p:txBody>
          <a:bodyPr lIns="0" tIns="0" rIns="0" bIns="0" anchor="ctr"/>
          <a:lstStyle/>
          <a:p>
            <a:pPr marL="0" indent="0">
              <a:spcBef>
                <a:spcPct val="0"/>
              </a:spcBef>
              <a:buFontTx/>
              <a:buNone/>
            </a:pPr>
            <a:r>
              <a:rPr lang="en-US" altLang="en-US" sz="4000" i="1"/>
              <a:t>No, in all these things we are more than conquerors through him who loved 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Romans 1:16</a:t>
            </a:r>
          </a:p>
        </p:txBody>
      </p:sp>
      <p:sp>
        <p:nvSpPr>
          <p:cNvPr id="25603" name="Content Placeholder 2"/>
          <p:cNvSpPr>
            <a:spLocks noGrp="1"/>
          </p:cNvSpPr>
          <p:nvPr>
            <p:ph idx="1"/>
          </p:nvPr>
        </p:nvSpPr>
        <p:spPr>
          <a:xfrm>
            <a:off x="228600" y="914400"/>
            <a:ext cx="8686800" cy="5638800"/>
          </a:xfrm>
        </p:spPr>
        <p:txBody>
          <a:bodyPr lIns="0" tIns="0" rIns="0" bIns="0" anchor="ctr"/>
          <a:lstStyle/>
          <a:p>
            <a:pPr marL="0" indent="0">
              <a:spcBef>
                <a:spcPct val="0"/>
              </a:spcBef>
              <a:buFontTx/>
              <a:buNone/>
            </a:pPr>
            <a:r>
              <a:rPr lang="en-US" altLang="en-US" sz="4000" i="1"/>
              <a:t>For I am not ashamed of the gospel, for it is the power of God for salvation to everyone who believes, to the Jew first and also to the Greek.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2Timothy 1:7</a:t>
            </a:r>
          </a:p>
        </p:txBody>
      </p:sp>
      <p:sp>
        <p:nvSpPr>
          <p:cNvPr id="26627" name="Content Placeholder 2"/>
          <p:cNvSpPr>
            <a:spLocks noGrp="1"/>
          </p:cNvSpPr>
          <p:nvPr>
            <p:ph idx="1"/>
          </p:nvPr>
        </p:nvSpPr>
        <p:spPr>
          <a:xfrm>
            <a:off x="228600" y="914400"/>
            <a:ext cx="8686800" cy="5638800"/>
          </a:xfrm>
        </p:spPr>
        <p:txBody>
          <a:bodyPr lIns="0" tIns="0" rIns="0" bIns="0" anchor="ctr"/>
          <a:lstStyle/>
          <a:p>
            <a:pPr marL="0" indent="0">
              <a:spcBef>
                <a:spcPct val="0"/>
              </a:spcBef>
              <a:buFontTx/>
              <a:buNone/>
            </a:pPr>
            <a:r>
              <a:rPr lang="en-US" altLang="en-US" sz="4000" i="1"/>
              <a:t>for God gave us a spirit not of fear but of power and love and self-control.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151063"/>
            <a:ext cx="8610600" cy="2555875"/>
          </a:xfrm>
        </p:spPr>
        <p:txBody>
          <a:bodyPr>
            <a:spAutoFit/>
          </a:bodyPr>
          <a:lstStyle/>
          <a:p>
            <a:pPr>
              <a:defRPr/>
            </a:pPr>
            <a:r>
              <a:rPr lang="en-US" sz="8000" dirty="0">
                <a:solidFill>
                  <a:srgbClr val="FFFF00"/>
                </a:solidFill>
                <a:effectLst>
                  <a:outerShdw blurRad="38100" dist="38100" dir="2700000" algn="tl">
                    <a:srgbClr val="000000">
                      <a:alpha val="43137"/>
                    </a:srgbClr>
                  </a:outerShdw>
                </a:effectLst>
              </a:rPr>
              <a:t>Hold Fast Our Confession Of Faith!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solidFill>
                  <a:srgbClr val="FFFF00"/>
                </a:solidFill>
                <a:effectLst>
                  <a:outerShdw blurRad="38100" dist="38100" dir="2700000" algn="tl">
                    <a:srgbClr val="000000">
                      <a:alpha val="43137"/>
                    </a:srgbClr>
                  </a:outerShdw>
                </a:effectLst>
              </a:rPr>
              <a:t>Hold Fast …</a:t>
            </a:r>
          </a:p>
        </p:txBody>
      </p:sp>
      <p:sp>
        <p:nvSpPr>
          <p:cNvPr id="3" name="Content Placeholder 2"/>
          <p:cNvSpPr>
            <a:spLocks noGrp="1"/>
          </p:cNvSpPr>
          <p:nvPr>
            <p:ph idx="1"/>
          </p:nvPr>
        </p:nvSpPr>
        <p:spPr>
          <a:xfrm>
            <a:off x="228600" y="914400"/>
            <a:ext cx="8686800" cy="1295400"/>
          </a:xfrm>
        </p:spPr>
        <p:txBody>
          <a:bodyPr lIns="0" tIns="0" rIns="0" bIns="0" anchor="ctr">
            <a:normAutofit fontScale="92500" lnSpcReduction="10000"/>
          </a:bodyPr>
          <a:lstStyle/>
          <a:p>
            <a:pPr marL="0" indent="0">
              <a:spcBef>
                <a:spcPts val="0"/>
              </a:spcBef>
              <a:buFontTx/>
              <a:buNone/>
              <a:defRPr/>
            </a:pPr>
            <a:r>
              <a:rPr lang="en-US" sz="4000" i="1" dirty="0">
                <a:solidFill>
                  <a:schemeClr val="tx2"/>
                </a:solidFill>
                <a:effectLst>
                  <a:outerShdw blurRad="38100" dist="38100" dir="2700000" algn="tl">
                    <a:srgbClr val="000000">
                      <a:alpha val="43137"/>
                    </a:srgbClr>
                  </a:outerShdw>
                </a:effectLst>
              </a:rPr>
              <a:t>Hebrews 3:6</a:t>
            </a:r>
            <a:r>
              <a:rPr lang="en-US" sz="4000" i="1" dirty="0"/>
              <a:t> our confidence and our 				      boasting in our hope.</a:t>
            </a:r>
          </a:p>
        </p:txBody>
      </p:sp>
      <p:sp>
        <p:nvSpPr>
          <p:cNvPr id="4" name="Content Placeholder 2"/>
          <p:cNvSpPr txBox="1">
            <a:spLocks/>
          </p:cNvSpPr>
          <p:nvPr/>
        </p:nvSpPr>
        <p:spPr bwMode="auto">
          <a:xfrm>
            <a:off x="228600" y="2400300"/>
            <a:ext cx="8686800" cy="914400"/>
          </a:xfrm>
          <a:prstGeom prst="rect">
            <a:avLst/>
          </a:prstGeom>
          <a:noFill/>
          <a:ln w="9525">
            <a:noFill/>
            <a:miter lim="800000"/>
            <a:headEnd/>
            <a:tailEnd/>
          </a:ln>
          <a:effectLst/>
        </p:spPr>
        <p:txBody>
          <a:bodyPr lIns="0" tIns="0" rIns="0" bIns="0" anchor="ctr">
            <a:normAutofit/>
          </a:bodyPr>
          <a:lstStyle/>
          <a:p>
            <a:pPr>
              <a:spcBef>
                <a:spcPts val="0"/>
              </a:spcBef>
              <a:defRPr/>
            </a:pPr>
            <a:r>
              <a:rPr lang="en-US" sz="4000" i="1" kern="0" dirty="0">
                <a:solidFill>
                  <a:schemeClr val="tx2"/>
                </a:solidFill>
                <a:effectLst>
                  <a:outerShdw blurRad="38100" dist="38100" dir="2700000" algn="tl">
                    <a:srgbClr val="000000">
                      <a:alpha val="43137"/>
                    </a:srgbClr>
                  </a:outerShdw>
                </a:effectLst>
                <a:latin typeface="+mn-lt"/>
                <a:cs typeface="+mn-cs"/>
              </a:rPr>
              <a:t>Hebrews 4:14</a:t>
            </a:r>
            <a:r>
              <a:rPr lang="en-US" sz="4000" i="1" kern="0" dirty="0">
                <a:latin typeface="+mn-lt"/>
                <a:cs typeface="+mn-cs"/>
              </a:rPr>
              <a:t> our confession.</a:t>
            </a:r>
          </a:p>
        </p:txBody>
      </p:sp>
      <p:sp>
        <p:nvSpPr>
          <p:cNvPr id="6" name="Content Placeholder 2"/>
          <p:cNvSpPr txBox="1">
            <a:spLocks/>
          </p:cNvSpPr>
          <p:nvPr/>
        </p:nvSpPr>
        <p:spPr bwMode="auto">
          <a:xfrm>
            <a:off x="228600" y="3505200"/>
            <a:ext cx="8686800" cy="914400"/>
          </a:xfrm>
          <a:prstGeom prst="rect">
            <a:avLst/>
          </a:prstGeom>
          <a:noFill/>
          <a:ln w="9525">
            <a:noFill/>
            <a:miter lim="800000"/>
            <a:headEnd/>
            <a:tailEnd/>
          </a:ln>
          <a:effectLst/>
        </p:spPr>
        <p:txBody>
          <a:bodyPr lIns="0" tIns="0" rIns="0" bIns="0" anchor="ctr">
            <a:normAutofit/>
          </a:bodyPr>
          <a:lstStyle/>
          <a:p>
            <a:pPr>
              <a:spcBef>
                <a:spcPts val="0"/>
              </a:spcBef>
              <a:defRPr/>
            </a:pPr>
            <a:r>
              <a:rPr lang="en-US" sz="4000" i="1" kern="0" dirty="0">
                <a:solidFill>
                  <a:schemeClr val="tx2"/>
                </a:solidFill>
                <a:effectLst>
                  <a:outerShdw blurRad="38100" dist="38100" dir="2700000" algn="tl">
                    <a:srgbClr val="000000">
                      <a:alpha val="43137"/>
                    </a:srgbClr>
                  </a:outerShdw>
                </a:effectLst>
                <a:latin typeface="+mn-lt"/>
                <a:cs typeface="+mn-cs"/>
              </a:rPr>
              <a:t>Hebrews 10:23</a:t>
            </a:r>
            <a:r>
              <a:rPr lang="en-US" sz="4000" i="1" kern="0" dirty="0">
                <a:latin typeface="+mn-lt"/>
                <a:cs typeface="+mn-cs"/>
              </a:rPr>
              <a:t> the confession of our hope</a:t>
            </a:r>
          </a:p>
        </p:txBody>
      </p:sp>
      <p:sp>
        <p:nvSpPr>
          <p:cNvPr id="7" name="Content Placeholder 2"/>
          <p:cNvSpPr txBox="1">
            <a:spLocks/>
          </p:cNvSpPr>
          <p:nvPr/>
        </p:nvSpPr>
        <p:spPr bwMode="auto">
          <a:xfrm>
            <a:off x="228600" y="4610100"/>
            <a:ext cx="8686800" cy="914400"/>
          </a:xfrm>
          <a:prstGeom prst="rect">
            <a:avLst/>
          </a:prstGeom>
          <a:noFill/>
          <a:ln w="9525">
            <a:noFill/>
            <a:miter lim="800000"/>
            <a:headEnd/>
            <a:tailEnd/>
          </a:ln>
          <a:effectLst/>
        </p:spPr>
        <p:txBody>
          <a:bodyPr lIns="0" tIns="0" rIns="0" bIns="0" anchor="ctr">
            <a:normAutofit/>
          </a:bodyPr>
          <a:lstStyle/>
          <a:p>
            <a:pPr>
              <a:spcBef>
                <a:spcPts val="0"/>
              </a:spcBef>
              <a:defRPr/>
            </a:pPr>
            <a:r>
              <a:rPr lang="en-US" sz="4000" i="1" kern="0" dirty="0">
                <a:solidFill>
                  <a:schemeClr val="tx2"/>
                </a:solidFill>
                <a:effectLst>
                  <a:outerShdw blurRad="38100" dist="38100" dir="2700000" algn="tl">
                    <a:srgbClr val="000000">
                      <a:alpha val="43137"/>
                    </a:srgbClr>
                  </a:outerShdw>
                </a:effectLst>
                <a:latin typeface="+mn-lt"/>
                <a:cs typeface="+mn-cs"/>
              </a:rPr>
              <a:t>2Timothy 1:13</a:t>
            </a:r>
            <a:r>
              <a:rPr lang="en-US" sz="4000" i="1" kern="0" dirty="0">
                <a:latin typeface="+mn-lt"/>
                <a:cs typeface="+mn-cs"/>
              </a:rPr>
              <a:t> the pattern of sound words</a:t>
            </a:r>
          </a:p>
        </p:txBody>
      </p:sp>
      <p:sp>
        <p:nvSpPr>
          <p:cNvPr id="8" name="Content Placeholder 2"/>
          <p:cNvSpPr txBox="1">
            <a:spLocks/>
          </p:cNvSpPr>
          <p:nvPr/>
        </p:nvSpPr>
        <p:spPr bwMode="auto">
          <a:xfrm>
            <a:off x="228600" y="5715000"/>
            <a:ext cx="8686800" cy="914400"/>
          </a:xfrm>
          <a:prstGeom prst="rect">
            <a:avLst/>
          </a:prstGeom>
          <a:noFill/>
          <a:ln w="9525">
            <a:noFill/>
            <a:miter lim="800000"/>
            <a:headEnd/>
            <a:tailEnd/>
          </a:ln>
          <a:effectLst/>
        </p:spPr>
        <p:txBody>
          <a:bodyPr lIns="0" tIns="0" rIns="0" bIns="0" anchor="ctr">
            <a:normAutofit/>
          </a:bodyPr>
          <a:lstStyle/>
          <a:p>
            <a:pPr>
              <a:spcBef>
                <a:spcPts val="0"/>
              </a:spcBef>
              <a:defRPr/>
            </a:pPr>
            <a:r>
              <a:rPr lang="en-US" sz="4000" i="1" kern="0" dirty="0">
                <a:solidFill>
                  <a:schemeClr val="tx2"/>
                </a:solidFill>
                <a:effectLst>
                  <a:outerShdw blurRad="38100" dist="38100" dir="2700000" algn="tl">
                    <a:srgbClr val="000000">
                      <a:alpha val="43137"/>
                    </a:srgbClr>
                  </a:outerShdw>
                </a:effectLst>
                <a:latin typeface="+mn-lt"/>
                <a:cs typeface="+mn-cs"/>
              </a:rPr>
              <a:t>1Thessalonians 5:21</a:t>
            </a:r>
            <a:r>
              <a:rPr lang="en-US" sz="4000" i="1" kern="0" dirty="0">
                <a:latin typeface="+mn-lt"/>
                <a:cs typeface="+mn-cs"/>
              </a:rPr>
              <a:t> what is good.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Matthew 7:13-14</a:t>
            </a:r>
          </a:p>
        </p:txBody>
      </p:sp>
      <p:sp>
        <p:nvSpPr>
          <p:cNvPr id="11267" name="Content Placeholder 2"/>
          <p:cNvSpPr>
            <a:spLocks noGrp="1"/>
          </p:cNvSpPr>
          <p:nvPr>
            <p:ph idx="1"/>
          </p:nvPr>
        </p:nvSpPr>
        <p:spPr>
          <a:xfrm>
            <a:off x="228600" y="914400"/>
            <a:ext cx="8686800" cy="5638800"/>
          </a:xfrm>
        </p:spPr>
        <p:txBody>
          <a:bodyPr anchor="ctr"/>
          <a:lstStyle/>
          <a:p>
            <a:pPr marL="0" indent="0">
              <a:spcBef>
                <a:spcPct val="0"/>
              </a:spcBef>
              <a:buFontTx/>
              <a:buNone/>
            </a:pPr>
            <a:r>
              <a:rPr lang="en-US" altLang="en-US" sz="4000" i="1"/>
              <a:t>Enter by the narrow gate. For the gate is wide and the way is easy that leads to destruction, and those who enter by it are many. For the gate is narrow and the way is hard that leads to life, and those who find it are </a:t>
            </a:r>
            <a:r>
              <a:rPr lang="en-US" altLang="en-US" sz="4000" i="1">
                <a:solidFill>
                  <a:srgbClr val="FFFF00"/>
                </a:solidFill>
              </a:rPr>
              <a:t>few</a:t>
            </a:r>
            <a:r>
              <a:rPr lang="en-US" altLang="en-US" sz="4000" i="1"/>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151063"/>
            <a:ext cx="8610600" cy="2555875"/>
          </a:xfrm>
        </p:spPr>
        <p:txBody>
          <a:bodyPr>
            <a:spAutoFit/>
          </a:bodyPr>
          <a:lstStyle/>
          <a:p>
            <a:pPr>
              <a:defRPr/>
            </a:pPr>
            <a:r>
              <a:rPr lang="en-US" sz="8000" dirty="0">
                <a:solidFill>
                  <a:srgbClr val="FFFF00"/>
                </a:solidFill>
                <a:effectLst>
                  <a:outerShdw blurRad="38100" dist="38100" dir="2700000" algn="tl">
                    <a:srgbClr val="000000">
                      <a:alpha val="43137"/>
                    </a:srgbClr>
                  </a:outerShdw>
                </a:effectLst>
              </a:rPr>
              <a:t>Open Our Eyes To See The Lost!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John 4:35</a:t>
            </a:r>
          </a:p>
        </p:txBody>
      </p:sp>
      <p:sp>
        <p:nvSpPr>
          <p:cNvPr id="30723" name="Content Placeholder 2"/>
          <p:cNvSpPr>
            <a:spLocks noGrp="1"/>
          </p:cNvSpPr>
          <p:nvPr>
            <p:ph idx="1"/>
          </p:nvPr>
        </p:nvSpPr>
        <p:spPr>
          <a:xfrm>
            <a:off x="228600" y="914400"/>
            <a:ext cx="8686800" cy="5638800"/>
          </a:xfrm>
        </p:spPr>
        <p:txBody>
          <a:bodyPr lIns="0" tIns="0" rIns="0" bIns="0" anchor="ctr"/>
          <a:lstStyle/>
          <a:p>
            <a:pPr marL="0" indent="0">
              <a:spcBef>
                <a:spcPct val="0"/>
              </a:spcBef>
              <a:buFontTx/>
              <a:buNone/>
            </a:pPr>
            <a:r>
              <a:rPr lang="en-US" altLang="en-US" sz="4000" i="1"/>
              <a:t>Do you not say, 'There are yet four months, then comes the harvest'? Look, I tell you, lift up your eyes, and see that </a:t>
            </a:r>
            <a:r>
              <a:rPr lang="en-US" altLang="en-US" sz="4000" i="1">
                <a:solidFill>
                  <a:srgbClr val="FFFF00"/>
                </a:solidFill>
              </a:rPr>
              <a:t>the fields are white for harvest</a:t>
            </a:r>
            <a:r>
              <a:rPr lang="en-US" altLang="en-US" sz="4000" i="1"/>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Acts 18:9-10</a:t>
            </a:r>
          </a:p>
        </p:txBody>
      </p:sp>
      <p:sp>
        <p:nvSpPr>
          <p:cNvPr id="31747" name="Content Placeholder 2"/>
          <p:cNvSpPr>
            <a:spLocks noGrp="1"/>
          </p:cNvSpPr>
          <p:nvPr>
            <p:ph idx="1"/>
          </p:nvPr>
        </p:nvSpPr>
        <p:spPr>
          <a:xfrm>
            <a:off x="228600" y="914400"/>
            <a:ext cx="8686800" cy="5638800"/>
          </a:xfrm>
        </p:spPr>
        <p:txBody>
          <a:bodyPr lIns="0" tIns="0" rIns="0" bIns="0" anchor="ctr"/>
          <a:lstStyle/>
          <a:p>
            <a:pPr marL="0" indent="0">
              <a:spcBef>
                <a:spcPct val="0"/>
              </a:spcBef>
              <a:buFontTx/>
              <a:buNone/>
            </a:pPr>
            <a:r>
              <a:rPr lang="en-US" altLang="en-US" sz="4000" i="1"/>
              <a:t>"Do not be afraid, but go on speaking and do not be silent, for I am with you, and no one will attack you to harm you, for I have </a:t>
            </a:r>
            <a:r>
              <a:rPr lang="en-US" altLang="en-US" sz="4000" i="1">
                <a:solidFill>
                  <a:srgbClr val="FFFF00"/>
                </a:solidFill>
              </a:rPr>
              <a:t>many in this city who are my people</a:t>
            </a:r>
            <a:r>
              <a:rPr lang="en-US" altLang="en-US" sz="4000" i="1"/>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2151063"/>
            <a:ext cx="5600700" cy="2555875"/>
          </a:xfrm>
        </p:spPr>
        <p:txBody>
          <a:bodyPr>
            <a:spAutoFit/>
          </a:bodyPr>
          <a:lstStyle/>
          <a:p>
            <a:pPr>
              <a:defRPr/>
            </a:pPr>
            <a:r>
              <a:rPr lang="en-US" sz="8000" dirty="0">
                <a:solidFill>
                  <a:srgbClr val="FFFF00"/>
                </a:solidFill>
                <a:effectLst>
                  <a:outerShdw blurRad="38100" dist="38100" dir="2700000" algn="tl">
                    <a:srgbClr val="000000">
                      <a:alpha val="43137"/>
                    </a:srgbClr>
                  </a:outerShdw>
                </a:effectLst>
              </a:rPr>
              <a:t>Many Will Be Saved!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Mark 5:19</a:t>
            </a:r>
          </a:p>
        </p:txBody>
      </p:sp>
      <p:sp>
        <p:nvSpPr>
          <p:cNvPr id="33795" name="Content Placeholder 2"/>
          <p:cNvSpPr>
            <a:spLocks noGrp="1"/>
          </p:cNvSpPr>
          <p:nvPr>
            <p:ph idx="1"/>
          </p:nvPr>
        </p:nvSpPr>
        <p:spPr>
          <a:xfrm>
            <a:off x="228600" y="914400"/>
            <a:ext cx="8686800" cy="5638800"/>
          </a:xfrm>
        </p:spPr>
        <p:txBody>
          <a:bodyPr lIns="0" tIns="0" rIns="0" bIns="0" anchor="ctr"/>
          <a:lstStyle/>
          <a:p>
            <a:pPr marL="0" indent="0">
              <a:spcBef>
                <a:spcPct val="0"/>
              </a:spcBef>
              <a:buFontTx/>
              <a:buNone/>
            </a:pPr>
            <a:r>
              <a:rPr lang="en-US" altLang="en-US" sz="4000" i="1"/>
              <a:t>"Go home to your friends and tell them how much the Lord has done for you, and how he has had mercy on you."</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1905000"/>
            <a:ext cx="5600700" cy="3048000"/>
          </a:xfrm>
        </p:spPr>
        <p:txBody>
          <a:bodyPr>
            <a:spAutoFit/>
          </a:bodyPr>
          <a:lstStyle/>
          <a:p>
            <a:pPr>
              <a:defRPr/>
            </a:pPr>
            <a:r>
              <a:rPr lang="en-US" sz="9600" dirty="0">
                <a:solidFill>
                  <a:srgbClr val="FFFF00"/>
                </a:solidFill>
                <a:effectLst>
                  <a:outerShdw blurRad="38100" dist="38100" dir="2700000" algn="tl">
                    <a:srgbClr val="000000">
                      <a:alpha val="43137"/>
                    </a:srgbClr>
                  </a:outerShdw>
                </a:effectLst>
              </a:rPr>
              <a:t>You Can Be Saved!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Matthew 19:23-25</a:t>
            </a:r>
          </a:p>
        </p:txBody>
      </p:sp>
      <p:sp>
        <p:nvSpPr>
          <p:cNvPr id="12291" name="Content Placeholder 2"/>
          <p:cNvSpPr>
            <a:spLocks noGrp="1"/>
          </p:cNvSpPr>
          <p:nvPr>
            <p:ph idx="1"/>
          </p:nvPr>
        </p:nvSpPr>
        <p:spPr>
          <a:xfrm>
            <a:off x="228600" y="914400"/>
            <a:ext cx="8686800" cy="5638800"/>
          </a:xfrm>
        </p:spPr>
        <p:txBody>
          <a:bodyPr anchor="ctr">
            <a:normAutofit fontScale="92500"/>
          </a:bodyPr>
          <a:lstStyle/>
          <a:p>
            <a:pPr marL="0" indent="0">
              <a:spcBef>
                <a:spcPct val="0"/>
              </a:spcBef>
              <a:buFontTx/>
              <a:buNone/>
            </a:pPr>
            <a:r>
              <a:rPr lang="en-US" altLang="en-US" sz="4000" i="1" dirty="0"/>
              <a:t>"Truly, I say to you, only with difficulty will a rich person enter the kingdom of heaven. Again I tell you, it is easier for a camel to go through the eye of a needle than for a rich person to enter the kingdom of God."</a:t>
            </a:r>
          </a:p>
          <a:p>
            <a:pPr marL="0" indent="0">
              <a:spcBef>
                <a:spcPct val="0"/>
              </a:spcBef>
              <a:buFontTx/>
              <a:buNone/>
            </a:pPr>
            <a:r>
              <a:rPr lang="en-US" altLang="en-US" sz="4000" i="1" dirty="0"/>
              <a:t>When the disciples heard this, they were greatly astonished, saying, "</a:t>
            </a:r>
            <a:r>
              <a:rPr lang="en-US" altLang="en-US" sz="4000" i="1" dirty="0">
                <a:solidFill>
                  <a:srgbClr val="FFFF00"/>
                </a:solidFill>
              </a:rPr>
              <a:t>Who then can be saved?</a:t>
            </a:r>
            <a:r>
              <a:rPr lang="en-US" altLang="en-US" sz="4000" i="1"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1Peter 4:18</a:t>
            </a:r>
          </a:p>
        </p:txBody>
      </p:sp>
      <p:sp>
        <p:nvSpPr>
          <p:cNvPr id="13315" name="Content Placeholder 2"/>
          <p:cNvSpPr>
            <a:spLocks noGrp="1"/>
          </p:cNvSpPr>
          <p:nvPr>
            <p:ph idx="1"/>
          </p:nvPr>
        </p:nvSpPr>
        <p:spPr>
          <a:xfrm>
            <a:off x="228600" y="914400"/>
            <a:ext cx="8686800" cy="5638800"/>
          </a:xfrm>
        </p:spPr>
        <p:txBody>
          <a:bodyPr anchor="ctr"/>
          <a:lstStyle/>
          <a:p>
            <a:pPr marL="0" indent="0">
              <a:spcBef>
                <a:spcPct val="0"/>
              </a:spcBef>
              <a:buFontTx/>
              <a:buNone/>
            </a:pPr>
            <a:r>
              <a:rPr lang="en-US" altLang="en-US" sz="4000" i="1" dirty="0"/>
              <a:t>"If the righteous is </a:t>
            </a:r>
            <a:r>
              <a:rPr lang="en-US" altLang="en-US" sz="4000" i="1" dirty="0">
                <a:solidFill>
                  <a:srgbClr val="FFFF00"/>
                </a:solidFill>
              </a:rPr>
              <a:t>scarcely saved</a:t>
            </a:r>
            <a:r>
              <a:rPr lang="en-US" altLang="en-US" sz="4000" i="1" dirty="0"/>
              <a:t>, what will become of the ungodly and the sinner?"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063"/>
            <a:ext cx="8229600" cy="2555875"/>
          </a:xfrm>
        </p:spPr>
        <p:txBody>
          <a:bodyPr>
            <a:spAutoFit/>
          </a:bodyPr>
          <a:lstStyle/>
          <a:p>
            <a:pPr>
              <a:defRPr/>
            </a:pPr>
            <a:r>
              <a:rPr lang="en-US" sz="8000" dirty="0">
                <a:effectLst>
                  <a:outerShdw blurRad="38100" dist="38100" dir="2700000" algn="tl">
                    <a:srgbClr val="000000">
                      <a:alpha val="43137"/>
                    </a:srgbClr>
                  </a:outerShdw>
                </a:effectLst>
              </a:rPr>
              <a:t>Context of Matthew 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Matthew 5:21-45</a:t>
            </a:r>
          </a:p>
        </p:txBody>
      </p:sp>
      <p:sp>
        <p:nvSpPr>
          <p:cNvPr id="15363" name="Content Placeholder 2"/>
          <p:cNvSpPr>
            <a:spLocks noGrp="1"/>
          </p:cNvSpPr>
          <p:nvPr>
            <p:ph idx="1"/>
          </p:nvPr>
        </p:nvSpPr>
        <p:spPr>
          <a:xfrm>
            <a:off x="228600" y="914400"/>
            <a:ext cx="8686800" cy="5638800"/>
          </a:xfrm>
        </p:spPr>
        <p:txBody>
          <a:bodyPr anchor="ctr"/>
          <a:lstStyle/>
          <a:p>
            <a:pPr marL="0" indent="0">
              <a:spcBef>
                <a:spcPct val="0"/>
              </a:spcBef>
              <a:buFontTx/>
              <a:buNone/>
            </a:pPr>
            <a:r>
              <a:rPr lang="en-US" altLang="en-US" sz="4000" i="1"/>
              <a:t>“You have heard that it was said...</a:t>
            </a:r>
          </a:p>
          <a:p>
            <a:pPr marL="0" indent="0">
              <a:spcBef>
                <a:spcPct val="0"/>
              </a:spcBef>
              <a:buFontTx/>
              <a:buNone/>
            </a:pPr>
            <a:r>
              <a:rPr lang="en-US" altLang="en-US" sz="4000" i="1"/>
              <a:t>But I say...”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Matthew 5:20</a:t>
            </a:r>
          </a:p>
        </p:txBody>
      </p:sp>
      <p:sp>
        <p:nvSpPr>
          <p:cNvPr id="16387" name="Content Placeholder 2"/>
          <p:cNvSpPr>
            <a:spLocks noGrp="1"/>
          </p:cNvSpPr>
          <p:nvPr>
            <p:ph idx="1"/>
          </p:nvPr>
        </p:nvSpPr>
        <p:spPr>
          <a:xfrm>
            <a:off x="228600" y="914400"/>
            <a:ext cx="8686800" cy="5638800"/>
          </a:xfrm>
        </p:spPr>
        <p:txBody>
          <a:bodyPr anchor="ctr"/>
          <a:lstStyle/>
          <a:p>
            <a:pPr marL="0" indent="0">
              <a:spcBef>
                <a:spcPct val="0"/>
              </a:spcBef>
              <a:buFontTx/>
              <a:buNone/>
            </a:pPr>
            <a:r>
              <a:rPr lang="en-US" altLang="en-US" sz="4000" i="1"/>
              <a:t>For I tell you, unless your righteousness exceeds that of the scribes and Pharisees, you will never enter the kingdom of heaven.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Matthew 8:10-12</a:t>
            </a:r>
          </a:p>
        </p:txBody>
      </p:sp>
      <p:sp>
        <p:nvSpPr>
          <p:cNvPr id="17411" name="Content Placeholder 2"/>
          <p:cNvSpPr>
            <a:spLocks noGrp="1"/>
          </p:cNvSpPr>
          <p:nvPr>
            <p:ph idx="1"/>
          </p:nvPr>
        </p:nvSpPr>
        <p:spPr>
          <a:xfrm>
            <a:off x="228600" y="914400"/>
            <a:ext cx="8686800" cy="5638800"/>
          </a:xfrm>
        </p:spPr>
        <p:txBody>
          <a:bodyPr anchor="ctr">
            <a:normAutofit lnSpcReduction="10000"/>
          </a:bodyPr>
          <a:lstStyle/>
          <a:p>
            <a:pPr marL="0" indent="0">
              <a:spcBef>
                <a:spcPct val="0"/>
              </a:spcBef>
              <a:buFontTx/>
              <a:buNone/>
            </a:pPr>
            <a:r>
              <a:rPr lang="en-US" altLang="en-US" sz="4000" i="1"/>
              <a:t>"Truly, I tell you, with no one in Israel have I found such faith. I tell you, </a:t>
            </a:r>
            <a:r>
              <a:rPr lang="en-US" altLang="en-US" sz="4000" i="1">
                <a:solidFill>
                  <a:srgbClr val="FFFF00"/>
                </a:solidFill>
              </a:rPr>
              <a:t>many will come</a:t>
            </a:r>
            <a:r>
              <a:rPr lang="en-US" altLang="en-US" sz="4000" i="1"/>
              <a:t> from east and west and recline at table with Abraham, Isaac, and Jacob in the kingdom of heaven, while the sons of the kingdom will be thrown into the outer darkness. In that place there will be weeping and gnashing of teeth."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spAutoFit/>
          </a:bodyPr>
          <a:lstStyle/>
          <a:p>
            <a:pPr>
              <a:defRPr/>
            </a:pPr>
            <a:r>
              <a:rPr lang="en-US" sz="5400" dirty="0">
                <a:effectLst>
                  <a:outerShdw blurRad="38100" dist="38100" dir="2700000" algn="tl">
                    <a:srgbClr val="000000">
                      <a:alpha val="43137"/>
                    </a:srgbClr>
                  </a:outerShdw>
                </a:effectLst>
              </a:rPr>
              <a:t>Romans 5:19</a:t>
            </a:r>
          </a:p>
        </p:txBody>
      </p:sp>
      <p:sp>
        <p:nvSpPr>
          <p:cNvPr id="18435" name="Content Placeholder 2"/>
          <p:cNvSpPr>
            <a:spLocks noGrp="1"/>
          </p:cNvSpPr>
          <p:nvPr>
            <p:ph idx="1"/>
          </p:nvPr>
        </p:nvSpPr>
        <p:spPr>
          <a:xfrm>
            <a:off x="228600" y="914400"/>
            <a:ext cx="8686800" cy="5638800"/>
          </a:xfrm>
        </p:spPr>
        <p:txBody>
          <a:bodyPr anchor="ctr"/>
          <a:lstStyle/>
          <a:p>
            <a:pPr marL="0" indent="0">
              <a:spcBef>
                <a:spcPct val="0"/>
              </a:spcBef>
              <a:buFontTx/>
              <a:buNone/>
            </a:pPr>
            <a:r>
              <a:rPr lang="en-US" altLang="en-US" sz="4000" i="1"/>
              <a:t>For as by the one man's disobedience the many were made sinners, so by the one man's obedience the </a:t>
            </a:r>
            <a:r>
              <a:rPr lang="en-US" altLang="en-US" sz="4000" i="1">
                <a:solidFill>
                  <a:srgbClr val="FFFF00"/>
                </a:solidFill>
              </a:rPr>
              <a:t>many will be made righteous</a:t>
            </a:r>
            <a:r>
              <a:rPr lang="en-US" altLang="en-US" sz="4000" i="1"/>
              <a:t>.</a:t>
            </a:r>
          </a:p>
        </p:txBody>
      </p:sp>
    </p:spTree>
  </p:cSld>
  <p:clrMapOvr>
    <a:masterClrMapping/>
  </p:clrMapOvr>
</p:sld>
</file>

<file path=ppt/theme/_rels/theme10.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imple circle">
  <a:themeElements>
    <a:clrScheme name="simple circ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imple circ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simple circ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simple circ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simple circ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simple circ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simple circ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simple circ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simple circ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simple circ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simple circ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simple circ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simple circ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simple circ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simple circ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simple circ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simple circ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Damask">
  <a:themeElements>
    <a:clrScheme name="Damask">
      <a:dk1>
        <a:sysClr val="windowText" lastClr="000000"/>
      </a:dk1>
      <a:lt1>
        <a:sysClr val="window" lastClr="FFFFFF"/>
      </a:lt1>
      <a:dk2>
        <a:srgbClr val="6D8C60"/>
      </a:dk2>
      <a:lt2>
        <a:srgbClr val="B1D7A1"/>
      </a:lt2>
      <a:accent1>
        <a:srgbClr val="81B992"/>
      </a:accent1>
      <a:accent2>
        <a:srgbClr val="9ABC65"/>
      </a:accent2>
      <a:accent3>
        <a:srgbClr val="BDB564"/>
      </a:accent3>
      <a:accent4>
        <a:srgbClr val="BD8964"/>
      </a:accent4>
      <a:accent5>
        <a:srgbClr val="BD6466"/>
      </a:accent5>
      <a:accent6>
        <a:srgbClr val="64A4BD"/>
      </a:accent6>
      <a:hlink>
        <a:srgbClr val="8CCC71"/>
      </a:hlink>
      <a:folHlink>
        <a:srgbClr val="A4C79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4539428D-6454-4FE6-B992-2D59F0AC2F89}"/>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lormaster">
  <a:themeElements>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lormaster">
  <a:themeElements>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2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olormaster">
  <a:themeElements>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fontScheme name="3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3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3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3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3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3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3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3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3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3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3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3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3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olormaster">
  <a:themeElements>
    <a:clrScheme name="4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fontScheme name="4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4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4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4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4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4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4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4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4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4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4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4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4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4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4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4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olormaster">
  <a:themeElements>
    <a:clrScheme name="5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fontScheme name="5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5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5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5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5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5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5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5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5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5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5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5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5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5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5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5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olormaster">
  <a:themeElements>
    <a:clrScheme name="6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fontScheme name="6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6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6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6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6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6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6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6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6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6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6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6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6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6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6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6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olormaster">
  <a:themeElements>
    <a:clrScheme name="7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fontScheme name="7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7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7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7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7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7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7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7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7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7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7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7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7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7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7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7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colormaster">
  <a:themeElements>
    <a:clrScheme name="8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fontScheme name="8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8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8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8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8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8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8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8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8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8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8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8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8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8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8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8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111</Template>
  <TotalTime>91</TotalTime>
  <Words>2359</Words>
  <Application>Microsoft Office PowerPoint</Application>
  <PresentationFormat>On-screen Show (4:3)</PresentationFormat>
  <Paragraphs>145</Paragraphs>
  <Slides>25</Slides>
  <Notes>23</Notes>
  <HiddenSlides>4</HiddenSlides>
  <MMClips>0</MMClips>
  <ScaleCrop>false</ScaleCrop>
  <HeadingPairs>
    <vt:vector size="6" baseType="variant">
      <vt:variant>
        <vt:lpstr>Fonts Used</vt:lpstr>
      </vt:variant>
      <vt:variant>
        <vt:i4>2</vt:i4>
      </vt:variant>
      <vt:variant>
        <vt:lpstr>Theme</vt:lpstr>
      </vt:variant>
      <vt:variant>
        <vt:i4>10</vt:i4>
      </vt:variant>
      <vt:variant>
        <vt:lpstr>Slide Titles</vt:lpstr>
      </vt:variant>
      <vt:variant>
        <vt:i4>25</vt:i4>
      </vt:variant>
    </vt:vector>
  </HeadingPairs>
  <TitlesOfParts>
    <vt:vector size="37" baseType="lpstr">
      <vt:lpstr>Arial</vt:lpstr>
      <vt:lpstr>Calibri</vt:lpstr>
      <vt:lpstr>simple circle</vt:lpstr>
      <vt:lpstr>1_colormaster</vt:lpstr>
      <vt:lpstr>2_colormaster</vt:lpstr>
      <vt:lpstr>3_colormaster</vt:lpstr>
      <vt:lpstr>4_colormaster</vt:lpstr>
      <vt:lpstr>5_colormaster</vt:lpstr>
      <vt:lpstr>6_colormaster</vt:lpstr>
      <vt:lpstr>7_colormaster</vt:lpstr>
      <vt:lpstr>8_colormaster</vt:lpstr>
      <vt:lpstr>Damask</vt:lpstr>
      <vt:lpstr>How Many?</vt:lpstr>
      <vt:lpstr>Matthew 7:13-14</vt:lpstr>
      <vt:lpstr>Matthew 19:23-25</vt:lpstr>
      <vt:lpstr>1Peter 4:18</vt:lpstr>
      <vt:lpstr>Context of Matthew 7</vt:lpstr>
      <vt:lpstr>Matthew 5:21-45</vt:lpstr>
      <vt:lpstr>Matthew 5:20</vt:lpstr>
      <vt:lpstr>Matthew 8:10-12</vt:lpstr>
      <vt:lpstr>Romans 5:19</vt:lpstr>
      <vt:lpstr>Hebrews 2:10</vt:lpstr>
      <vt:lpstr>1Corinthians 6:9-11</vt:lpstr>
      <vt:lpstr>Acts 18:9-10</vt:lpstr>
      <vt:lpstr>Revelation 7:9</vt:lpstr>
      <vt:lpstr>More Than Conquerors!</vt:lpstr>
      <vt:lpstr>Romans 8:37</vt:lpstr>
      <vt:lpstr>Romans 1:16</vt:lpstr>
      <vt:lpstr>2Timothy 1:7</vt:lpstr>
      <vt:lpstr>Hold Fast Our Confession Of Faith!</vt:lpstr>
      <vt:lpstr>Hold Fast …</vt:lpstr>
      <vt:lpstr>Open Our Eyes To See The Lost!</vt:lpstr>
      <vt:lpstr>John 4:35</vt:lpstr>
      <vt:lpstr>Acts 18:9-10</vt:lpstr>
      <vt:lpstr>Many Will Be Saved!</vt:lpstr>
      <vt:lpstr>Mark 5:19</vt:lpstr>
      <vt:lpstr>You Can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dleehend</dc:creator>
  <cp:lastModifiedBy>Dan Henderson</cp:lastModifiedBy>
  <cp:revision>9</cp:revision>
  <dcterms:created xsi:type="dcterms:W3CDTF">2010-02-28T01:04:28Z</dcterms:created>
  <dcterms:modified xsi:type="dcterms:W3CDTF">2016-10-30T19:31:53Z</dcterms:modified>
</cp:coreProperties>
</file>