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2"/>
  </p:notesMasterIdLst>
  <p:sldIdLst>
    <p:sldId id="257" r:id="rId2"/>
    <p:sldId id="258" r:id="rId3"/>
    <p:sldId id="261" r:id="rId4"/>
    <p:sldId id="260" r:id="rId5"/>
    <p:sldId id="262" r:id="rId6"/>
    <p:sldId id="263" r:id="rId7"/>
    <p:sldId id="264" r:id="rId8"/>
    <p:sldId id="265" r:id="rId9"/>
    <p:sldId id="266" r:id="rId10"/>
    <p:sldId id="267" r:id="rId11"/>
    <p:sldId id="268" r:id="rId12"/>
    <p:sldId id="269" r:id="rId13"/>
    <p:sldId id="271" r:id="rId14"/>
    <p:sldId id="270" r:id="rId15"/>
    <p:sldId id="272" r:id="rId16"/>
    <p:sldId id="273" r:id="rId17"/>
    <p:sldId id="274" r:id="rId18"/>
    <p:sldId id="275" r:id="rId19"/>
    <p:sldId id="276" r:id="rId20"/>
    <p:sldId id="277" r:id="rId21"/>
    <p:sldId id="278" r:id="rId22"/>
    <p:sldId id="279" r:id="rId23"/>
    <p:sldId id="280" r:id="rId24"/>
    <p:sldId id="281" r:id="rId25"/>
    <p:sldId id="283" r:id="rId26"/>
    <p:sldId id="282" r:id="rId27"/>
    <p:sldId id="284" r:id="rId28"/>
    <p:sldId id="285" r:id="rId29"/>
    <p:sldId id="286" r:id="rId30"/>
    <p:sldId id="287" r:id="rId31"/>
    <p:sldId id="288" r:id="rId32"/>
    <p:sldId id="290" r:id="rId33"/>
    <p:sldId id="289" r:id="rId34"/>
    <p:sldId id="291" r:id="rId35"/>
    <p:sldId id="292" r:id="rId36"/>
    <p:sldId id="293" r:id="rId37"/>
    <p:sldId id="294" r:id="rId38"/>
    <p:sldId id="295" r:id="rId39"/>
    <p:sldId id="296" r:id="rId40"/>
    <p:sldId id="256" r:id="rId41"/>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1" y="18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B2328C0-6367-46D7-9DEE-8CA974E89A5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Whom Is Peace Given?</a:t>
            </a:r>
          </a:p>
        </p:txBody>
      </p:sp>
      <p:sp>
        <p:nvSpPr>
          <p:cNvPr id="4" name="Slide Number Placeholder 3"/>
          <p:cNvSpPr>
            <a:spLocks noGrp="1"/>
          </p:cNvSpPr>
          <p:nvPr>
            <p:ph type="sldNum" idx="10"/>
          </p:nvPr>
        </p:nvSpPr>
        <p:spPr/>
        <p:txBody>
          <a:bodyPr/>
          <a:lstStyle/>
          <a:p>
            <a:fld id="{4B2328C0-6367-46D7-9DEE-8CA974E89A5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who walk right</a:t>
            </a:r>
          </a:p>
        </p:txBody>
      </p:sp>
      <p:sp>
        <p:nvSpPr>
          <p:cNvPr id="4" name="Slide Number Placeholder 3"/>
          <p:cNvSpPr>
            <a:spLocks noGrp="1"/>
          </p:cNvSpPr>
          <p:nvPr>
            <p:ph type="sldNum" idx="10"/>
          </p:nvPr>
        </p:nvSpPr>
        <p:spPr/>
        <p:txBody>
          <a:bodyPr/>
          <a:lstStyle/>
          <a:p>
            <a:fld id="{4B2328C0-6367-46D7-9DEE-8CA974E89A5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Can Cause Trouble?</a:t>
            </a:r>
          </a:p>
        </p:txBody>
      </p:sp>
      <p:sp>
        <p:nvSpPr>
          <p:cNvPr id="4" name="Slide Number Placeholder 3"/>
          <p:cNvSpPr>
            <a:spLocks noGrp="1"/>
          </p:cNvSpPr>
          <p:nvPr>
            <p:ph type="sldNum" idx="10"/>
          </p:nvPr>
        </p:nvSpPr>
        <p:spPr/>
        <p:txBody>
          <a:bodyPr/>
          <a:lstStyle/>
          <a:p>
            <a:fld id="{4B2328C0-6367-46D7-9DEE-8CA974E89A5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Material things</a:t>
            </a:r>
          </a:p>
        </p:txBody>
      </p:sp>
      <p:sp>
        <p:nvSpPr>
          <p:cNvPr id="4" name="Slide Number Placeholder 3"/>
          <p:cNvSpPr>
            <a:spLocks noGrp="1"/>
          </p:cNvSpPr>
          <p:nvPr>
            <p:ph type="sldNum" idx="10"/>
          </p:nvPr>
        </p:nvSpPr>
        <p:spPr/>
        <p:txBody>
          <a:bodyPr/>
          <a:lstStyle/>
          <a:p>
            <a:fld id="{4B2328C0-6367-46D7-9DEE-8CA974E89A5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False teachers</a:t>
            </a:r>
          </a:p>
        </p:txBody>
      </p:sp>
      <p:sp>
        <p:nvSpPr>
          <p:cNvPr id="4" name="Slide Number Placeholder 3"/>
          <p:cNvSpPr>
            <a:spLocks noGrp="1"/>
          </p:cNvSpPr>
          <p:nvPr>
            <p:ph type="sldNum" idx="10"/>
          </p:nvPr>
        </p:nvSpPr>
        <p:spPr/>
        <p:txBody>
          <a:bodyPr/>
          <a:lstStyle/>
          <a:p>
            <a:fld id="{4B2328C0-6367-46D7-9DEE-8CA974E89A5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False teachers</a:t>
            </a:r>
          </a:p>
        </p:txBody>
      </p:sp>
      <p:sp>
        <p:nvSpPr>
          <p:cNvPr id="4" name="Slide Number Placeholder 3"/>
          <p:cNvSpPr>
            <a:spLocks noGrp="1"/>
          </p:cNvSpPr>
          <p:nvPr>
            <p:ph type="sldNum" idx="10"/>
          </p:nvPr>
        </p:nvSpPr>
        <p:spPr/>
        <p:txBody>
          <a:bodyPr/>
          <a:lstStyle/>
          <a:p>
            <a:fld id="{4B2328C0-6367-46D7-9DEE-8CA974E89A5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Root of bitterness</a:t>
            </a:r>
          </a:p>
        </p:txBody>
      </p:sp>
      <p:sp>
        <p:nvSpPr>
          <p:cNvPr id="4" name="Slide Number Placeholder 3"/>
          <p:cNvSpPr>
            <a:spLocks noGrp="1"/>
          </p:cNvSpPr>
          <p:nvPr>
            <p:ph type="sldNum" idx="10"/>
          </p:nvPr>
        </p:nvSpPr>
        <p:spPr/>
        <p:txBody>
          <a:bodyPr/>
          <a:lstStyle/>
          <a:p>
            <a:fld id="{4B2328C0-6367-46D7-9DEE-8CA974E89A5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Persecutions</a:t>
            </a:r>
          </a:p>
        </p:txBody>
      </p:sp>
      <p:sp>
        <p:nvSpPr>
          <p:cNvPr id="4" name="Slide Number Placeholder 3"/>
          <p:cNvSpPr>
            <a:spLocks noGrp="1"/>
          </p:cNvSpPr>
          <p:nvPr>
            <p:ph type="sldNum" idx="10"/>
          </p:nvPr>
        </p:nvSpPr>
        <p:spPr/>
        <p:txBody>
          <a:bodyPr/>
          <a:lstStyle/>
          <a:p>
            <a:fld id="{4B2328C0-6367-46D7-9DEE-8CA974E89A5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Misunderstanding of Christ's coming</a:t>
            </a:r>
          </a:p>
        </p:txBody>
      </p:sp>
      <p:sp>
        <p:nvSpPr>
          <p:cNvPr id="4" name="Slide Number Placeholder 3"/>
          <p:cNvSpPr>
            <a:spLocks noGrp="1"/>
          </p:cNvSpPr>
          <p:nvPr>
            <p:ph type="sldNum" idx="10"/>
          </p:nvPr>
        </p:nvSpPr>
        <p:spPr/>
        <p:txBody>
          <a:bodyPr/>
          <a:lstStyle/>
          <a:p>
            <a:fld id="{4B2328C0-6367-46D7-9DEE-8CA974E89A5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Reports of war</a:t>
            </a:r>
          </a:p>
        </p:txBody>
      </p:sp>
      <p:sp>
        <p:nvSpPr>
          <p:cNvPr id="4" name="Slide Number Placeholder 3"/>
          <p:cNvSpPr>
            <a:spLocks noGrp="1"/>
          </p:cNvSpPr>
          <p:nvPr>
            <p:ph type="sldNum" idx="10"/>
          </p:nvPr>
        </p:nvSpPr>
        <p:spPr/>
        <p:txBody>
          <a:bodyPr/>
          <a:lstStyle/>
          <a:p>
            <a:fld id="{4B2328C0-6367-46D7-9DEE-8CA974E89A55}"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Disobedience</a:t>
            </a:r>
          </a:p>
          <a:p>
            <a:r>
              <a:rPr lang="en-US" dirty="0"/>
              <a:t>(Elijah to Ahab)</a:t>
            </a:r>
          </a:p>
        </p:txBody>
      </p:sp>
      <p:sp>
        <p:nvSpPr>
          <p:cNvPr id="4" name="Slide Number Placeholder 3"/>
          <p:cNvSpPr>
            <a:spLocks noGrp="1"/>
          </p:cNvSpPr>
          <p:nvPr>
            <p:ph type="sldNum" idx="10"/>
          </p:nvPr>
        </p:nvSpPr>
        <p:spPr/>
        <p:txBody>
          <a:bodyPr/>
          <a:lstStyle/>
          <a:p>
            <a:fld id="{4B2328C0-6367-46D7-9DEE-8CA974E89A55}"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Believers</a:t>
            </a:r>
          </a:p>
        </p:txBody>
      </p:sp>
      <p:sp>
        <p:nvSpPr>
          <p:cNvPr id="4" name="Slide Number Placeholder 3"/>
          <p:cNvSpPr>
            <a:spLocks noGrp="1"/>
          </p:cNvSpPr>
          <p:nvPr>
            <p:ph type="sldNum" idx="10"/>
          </p:nvPr>
        </p:nvSpPr>
        <p:spPr/>
        <p:txBody>
          <a:bodyPr/>
          <a:lstStyle/>
          <a:p>
            <a:fld id="{4B2328C0-6367-46D7-9DEE-8CA974E89A5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Careless talk</a:t>
            </a:r>
          </a:p>
        </p:txBody>
      </p:sp>
      <p:sp>
        <p:nvSpPr>
          <p:cNvPr id="4" name="Slide Number Placeholder 3"/>
          <p:cNvSpPr>
            <a:spLocks noGrp="1"/>
          </p:cNvSpPr>
          <p:nvPr>
            <p:ph type="sldNum" idx="10"/>
          </p:nvPr>
        </p:nvSpPr>
        <p:spPr/>
        <p:txBody>
          <a:bodyPr/>
          <a:lstStyle/>
          <a:p>
            <a:fld id="{4B2328C0-6367-46D7-9DEE-8CA974E89A55}"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Greed</a:t>
            </a:r>
          </a:p>
        </p:txBody>
      </p:sp>
      <p:sp>
        <p:nvSpPr>
          <p:cNvPr id="4" name="Slide Number Placeholder 3"/>
          <p:cNvSpPr>
            <a:spLocks noGrp="1"/>
          </p:cNvSpPr>
          <p:nvPr>
            <p:ph type="sldNum" idx="10"/>
          </p:nvPr>
        </p:nvSpPr>
        <p:spPr/>
        <p:txBody>
          <a:bodyPr/>
          <a:lstStyle/>
          <a:p>
            <a:fld id="{4B2328C0-6367-46D7-9DEE-8CA974E89A55}"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Greed</a:t>
            </a:r>
          </a:p>
        </p:txBody>
      </p:sp>
      <p:sp>
        <p:nvSpPr>
          <p:cNvPr id="4" name="Slide Number Placeholder 3"/>
          <p:cNvSpPr>
            <a:spLocks noGrp="1"/>
          </p:cNvSpPr>
          <p:nvPr>
            <p:ph type="sldNum" idx="10"/>
          </p:nvPr>
        </p:nvSpPr>
        <p:spPr/>
        <p:txBody>
          <a:bodyPr/>
          <a:lstStyle/>
          <a:p>
            <a:fld id="{4B2328C0-6367-46D7-9DEE-8CA974E89A55}"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Causes Fear?</a:t>
            </a:r>
          </a:p>
        </p:txBody>
      </p:sp>
      <p:sp>
        <p:nvSpPr>
          <p:cNvPr id="4" name="Slide Number Placeholder 3"/>
          <p:cNvSpPr>
            <a:spLocks noGrp="1"/>
          </p:cNvSpPr>
          <p:nvPr>
            <p:ph type="sldNum" idx="10"/>
          </p:nvPr>
        </p:nvSpPr>
        <p:spPr/>
        <p:txBody>
          <a:bodyPr/>
          <a:lstStyle/>
          <a:p>
            <a:fld id="{4B2328C0-6367-46D7-9DEE-8CA974E89A55}"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faith</a:t>
            </a:r>
          </a:p>
          <a:p>
            <a:r>
              <a:rPr lang="en-US" dirty="0"/>
              <a:t>1 talent</a:t>
            </a:r>
            <a:r>
              <a:rPr lang="en-US" baseline="0" dirty="0"/>
              <a:t> man did not believe in his master</a:t>
            </a:r>
            <a:endParaRPr lang="en-US" dirty="0"/>
          </a:p>
        </p:txBody>
      </p:sp>
      <p:sp>
        <p:nvSpPr>
          <p:cNvPr id="4" name="Slide Number Placeholder 3"/>
          <p:cNvSpPr>
            <a:spLocks noGrp="1"/>
          </p:cNvSpPr>
          <p:nvPr>
            <p:ph type="sldNum" idx="10"/>
          </p:nvPr>
        </p:nvSpPr>
        <p:spPr/>
        <p:txBody>
          <a:bodyPr/>
          <a:lstStyle/>
          <a:p>
            <a:fld id="{4B2328C0-6367-46D7-9DEE-8CA974E89A55}"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faith</a:t>
            </a:r>
          </a:p>
          <a:p>
            <a:r>
              <a:rPr lang="en-US" dirty="0"/>
              <a:t>On</a:t>
            </a:r>
            <a:r>
              <a:rPr lang="en-US" baseline="0" dirty="0"/>
              <a:t> the stormy sea of Galilee</a:t>
            </a:r>
            <a:endParaRPr lang="en-US" dirty="0"/>
          </a:p>
        </p:txBody>
      </p:sp>
      <p:sp>
        <p:nvSpPr>
          <p:cNvPr id="4" name="Slide Number Placeholder 3"/>
          <p:cNvSpPr>
            <a:spLocks noGrp="1"/>
          </p:cNvSpPr>
          <p:nvPr>
            <p:ph type="sldNum" idx="10"/>
          </p:nvPr>
        </p:nvSpPr>
        <p:spPr/>
        <p:txBody>
          <a:bodyPr/>
          <a:lstStyle/>
          <a:p>
            <a:fld id="{4B2328C0-6367-46D7-9DEE-8CA974E89A55}"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guilty conscience</a:t>
            </a:r>
          </a:p>
        </p:txBody>
      </p:sp>
      <p:sp>
        <p:nvSpPr>
          <p:cNvPr id="4" name="Slide Number Placeholder 3"/>
          <p:cNvSpPr>
            <a:spLocks noGrp="1"/>
          </p:cNvSpPr>
          <p:nvPr>
            <p:ph type="sldNum" idx="10"/>
          </p:nvPr>
        </p:nvSpPr>
        <p:spPr/>
        <p:txBody>
          <a:bodyPr/>
          <a:lstStyle/>
          <a:p>
            <a:fld id="{4B2328C0-6367-46D7-9DEE-8CA974E89A55}"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Weakness</a:t>
            </a:r>
          </a:p>
        </p:txBody>
      </p:sp>
      <p:sp>
        <p:nvSpPr>
          <p:cNvPr id="4" name="Slide Number Placeholder 3"/>
          <p:cNvSpPr>
            <a:spLocks noGrp="1"/>
          </p:cNvSpPr>
          <p:nvPr>
            <p:ph type="sldNum" idx="10"/>
          </p:nvPr>
        </p:nvSpPr>
        <p:spPr/>
        <p:txBody>
          <a:bodyPr/>
          <a:lstStyle/>
          <a:p>
            <a:fld id="{4B2328C0-6367-46D7-9DEE-8CA974E89A55}"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ability or being</a:t>
            </a:r>
            <a:r>
              <a:rPr lang="en-US" baseline="0" dirty="0"/>
              <a:t> unprepared, not watching &amp; being ready</a:t>
            </a:r>
          </a:p>
          <a:p>
            <a:r>
              <a:rPr lang="en-US" baseline="0" dirty="0"/>
              <a:t>(</a:t>
            </a:r>
            <a:r>
              <a:rPr lang="en-US" baseline="0" dirty="0" err="1"/>
              <a:t>Ahithophel</a:t>
            </a:r>
            <a:r>
              <a:rPr lang="en-US" baseline="0" dirty="0"/>
              <a:t> to Absalom regarding his plan to attack David)</a:t>
            </a:r>
            <a:endParaRPr lang="en-US" dirty="0"/>
          </a:p>
        </p:txBody>
      </p:sp>
      <p:sp>
        <p:nvSpPr>
          <p:cNvPr id="4" name="Slide Number Placeholder 3"/>
          <p:cNvSpPr>
            <a:spLocks noGrp="1"/>
          </p:cNvSpPr>
          <p:nvPr>
            <p:ph type="sldNum" idx="10"/>
          </p:nvPr>
        </p:nvSpPr>
        <p:spPr/>
        <p:txBody>
          <a:bodyPr/>
          <a:lstStyle/>
          <a:p>
            <a:fld id="{4B2328C0-6367-46D7-9DEE-8CA974E89A55}"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preparation</a:t>
            </a:r>
          </a:p>
        </p:txBody>
      </p:sp>
      <p:sp>
        <p:nvSpPr>
          <p:cNvPr id="4" name="Slide Number Placeholder 3"/>
          <p:cNvSpPr>
            <a:spLocks noGrp="1"/>
          </p:cNvSpPr>
          <p:nvPr>
            <p:ph type="sldNum" idx="10"/>
          </p:nvPr>
        </p:nvSpPr>
        <p:spPr/>
        <p:txBody>
          <a:bodyPr/>
          <a:lstStyle/>
          <a:p>
            <a:fld id="{4B2328C0-6367-46D7-9DEE-8CA974E89A5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in Christ</a:t>
            </a:r>
          </a:p>
        </p:txBody>
      </p:sp>
      <p:sp>
        <p:nvSpPr>
          <p:cNvPr id="4" name="Slide Number Placeholder 3"/>
          <p:cNvSpPr>
            <a:spLocks noGrp="1"/>
          </p:cNvSpPr>
          <p:nvPr>
            <p:ph type="sldNum" idx="10"/>
          </p:nvPr>
        </p:nvSpPr>
        <p:spPr/>
        <p:txBody>
          <a:bodyPr/>
          <a:lstStyle/>
          <a:p>
            <a:fld id="{4B2328C0-6367-46D7-9DEE-8CA974E89A5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Remedy?</a:t>
            </a:r>
          </a:p>
        </p:txBody>
      </p:sp>
      <p:sp>
        <p:nvSpPr>
          <p:cNvPr id="4" name="Slide Number Placeholder 3"/>
          <p:cNvSpPr>
            <a:spLocks noGrp="1"/>
          </p:cNvSpPr>
          <p:nvPr>
            <p:ph type="sldNum" idx="10"/>
          </p:nvPr>
        </p:nvSpPr>
        <p:spPr/>
        <p:txBody>
          <a:bodyPr/>
          <a:lstStyle/>
          <a:p>
            <a:fld id="{4B2328C0-6367-46D7-9DEE-8CA974E89A55}"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Preparing</a:t>
            </a:r>
            <a:r>
              <a:rPr lang="en-US" baseline="0" dirty="0"/>
              <a:t> ourselves by m</a:t>
            </a:r>
            <a:r>
              <a:rPr lang="en-US" dirty="0"/>
              <a:t>aking Christ our Lord</a:t>
            </a:r>
          </a:p>
        </p:txBody>
      </p:sp>
      <p:sp>
        <p:nvSpPr>
          <p:cNvPr id="4" name="Slide Number Placeholder 3"/>
          <p:cNvSpPr>
            <a:spLocks noGrp="1"/>
          </p:cNvSpPr>
          <p:nvPr>
            <p:ph type="sldNum" idx="10"/>
          </p:nvPr>
        </p:nvSpPr>
        <p:spPr/>
        <p:txBody>
          <a:bodyPr/>
          <a:lstStyle/>
          <a:p>
            <a:fld id="{4B2328C0-6367-46D7-9DEE-8CA974E89A55}"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Faith</a:t>
            </a:r>
          </a:p>
        </p:txBody>
      </p:sp>
      <p:sp>
        <p:nvSpPr>
          <p:cNvPr id="4" name="Slide Number Placeholder 3"/>
          <p:cNvSpPr>
            <a:spLocks noGrp="1"/>
          </p:cNvSpPr>
          <p:nvPr>
            <p:ph type="sldNum" idx="10"/>
          </p:nvPr>
        </p:nvSpPr>
        <p:spPr/>
        <p:txBody>
          <a:bodyPr/>
          <a:lstStyle/>
          <a:p>
            <a:fld id="{4B2328C0-6367-46D7-9DEE-8CA974E89A55}"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Righteousness</a:t>
            </a:r>
          </a:p>
        </p:txBody>
      </p:sp>
      <p:sp>
        <p:nvSpPr>
          <p:cNvPr id="4" name="Slide Number Placeholder 3"/>
          <p:cNvSpPr>
            <a:spLocks noGrp="1"/>
          </p:cNvSpPr>
          <p:nvPr>
            <p:ph type="sldNum" idx="10"/>
          </p:nvPr>
        </p:nvSpPr>
        <p:spPr/>
        <p:txBody>
          <a:bodyPr/>
          <a:lstStyle/>
          <a:p>
            <a:fld id="{4B2328C0-6367-46D7-9DEE-8CA974E89A55}"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Righteousness</a:t>
            </a:r>
          </a:p>
        </p:txBody>
      </p:sp>
      <p:sp>
        <p:nvSpPr>
          <p:cNvPr id="4" name="Slide Number Placeholder 3"/>
          <p:cNvSpPr>
            <a:spLocks noGrp="1"/>
          </p:cNvSpPr>
          <p:nvPr>
            <p:ph type="sldNum" idx="10"/>
          </p:nvPr>
        </p:nvSpPr>
        <p:spPr/>
        <p:txBody>
          <a:bodyPr/>
          <a:lstStyle/>
          <a:p>
            <a:fld id="{4B2328C0-6367-46D7-9DEE-8CA974E89A55}"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God's help</a:t>
            </a:r>
          </a:p>
        </p:txBody>
      </p:sp>
      <p:sp>
        <p:nvSpPr>
          <p:cNvPr id="4" name="Slide Number Placeholder 3"/>
          <p:cNvSpPr>
            <a:spLocks noGrp="1"/>
          </p:cNvSpPr>
          <p:nvPr>
            <p:ph type="sldNum" idx="10"/>
          </p:nvPr>
        </p:nvSpPr>
        <p:spPr/>
        <p:txBody>
          <a:bodyPr/>
          <a:lstStyle/>
          <a:p>
            <a:fld id="{4B2328C0-6367-46D7-9DEE-8CA974E89A55}"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God's help</a:t>
            </a:r>
          </a:p>
        </p:txBody>
      </p:sp>
      <p:sp>
        <p:nvSpPr>
          <p:cNvPr id="4" name="Slide Number Placeholder 3"/>
          <p:cNvSpPr>
            <a:spLocks noGrp="1"/>
          </p:cNvSpPr>
          <p:nvPr>
            <p:ph type="sldNum" idx="10"/>
          </p:nvPr>
        </p:nvSpPr>
        <p:spPr/>
        <p:txBody>
          <a:bodyPr/>
          <a:lstStyle/>
          <a:p>
            <a:fld id="{4B2328C0-6367-46D7-9DEE-8CA974E89A55}"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God's help</a:t>
            </a:r>
          </a:p>
        </p:txBody>
      </p:sp>
      <p:sp>
        <p:nvSpPr>
          <p:cNvPr id="4" name="Slide Number Placeholder 3"/>
          <p:cNvSpPr>
            <a:spLocks noGrp="1"/>
          </p:cNvSpPr>
          <p:nvPr>
            <p:ph type="sldNum" idx="10"/>
          </p:nvPr>
        </p:nvSpPr>
        <p:spPr/>
        <p:txBody>
          <a:bodyPr/>
          <a:lstStyle/>
          <a:p>
            <a:fld id="{4B2328C0-6367-46D7-9DEE-8CA974E89A55}"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3EC18E-D53C-42C7-AA21-F921777D8686}" type="slidenum">
              <a:rPr lang="en-US"/>
              <a:pPr/>
              <a:t>40</a:t>
            </a:fld>
            <a:endParaRPr lang="en-US"/>
          </a:p>
        </p:txBody>
      </p:sp>
      <p:sp>
        <p:nvSpPr>
          <p:cNvPr id="4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who know</a:t>
            </a:r>
          </a:p>
        </p:txBody>
      </p:sp>
      <p:sp>
        <p:nvSpPr>
          <p:cNvPr id="4" name="Slide Number Placeholder 3"/>
          <p:cNvSpPr>
            <a:spLocks noGrp="1"/>
          </p:cNvSpPr>
          <p:nvPr>
            <p:ph type="sldNum" idx="10"/>
          </p:nvPr>
        </p:nvSpPr>
        <p:spPr/>
        <p:txBody>
          <a:bodyPr/>
          <a:lstStyle/>
          <a:p>
            <a:fld id="{4B2328C0-6367-46D7-9DEE-8CA974E89A55}"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who please him</a:t>
            </a:r>
          </a:p>
        </p:txBody>
      </p:sp>
      <p:sp>
        <p:nvSpPr>
          <p:cNvPr id="4" name="Slide Number Placeholder 3"/>
          <p:cNvSpPr>
            <a:spLocks noGrp="1"/>
          </p:cNvSpPr>
          <p:nvPr>
            <p:ph type="sldNum" idx="10"/>
          </p:nvPr>
        </p:nvSpPr>
        <p:spPr/>
        <p:txBody>
          <a:bodyPr/>
          <a:lstStyle/>
          <a:p>
            <a:fld id="{4B2328C0-6367-46D7-9DEE-8CA974E89A5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who please him</a:t>
            </a:r>
          </a:p>
        </p:txBody>
      </p:sp>
      <p:sp>
        <p:nvSpPr>
          <p:cNvPr id="4" name="Slide Number Placeholder 3"/>
          <p:cNvSpPr>
            <a:spLocks noGrp="1"/>
          </p:cNvSpPr>
          <p:nvPr>
            <p:ph type="sldNum" idx="10"/>
          </p:nvPr>
        </p:nvSpPr>
        <p:spPr/>
        <p:txBody>
          <a:bodyPr/>
          <a:lstStyle/>
          <a:p>
            <a:fld id="{4B2328C0-6367-46D7-9DEE-8CA974E89A5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spiritually minded</a:t>
            </a:r>
          </a:p>
        </p:txBody>
      </p:sp>
      <p:sp>
        <p:nvSpPr>
          <p:cNvPr id="4" name="Slide Number Placeholder 3"/>
          <p:cNvSpPr>
            <a:spLocks noGrp="1"/>
          </p:cNvSpPr>
          <p:nvPr>
            <p:ph type="sldNum" idx="10"/>
          </p:nvPr>
        </p:nvSpPr>
        <p:spPr/>
        <p:txBody>
          <a:bodyPr/>
          <a:lstStyle/>
          <a:p>
            <a:fld id="{4B2328C0-6367-46D7-9DEE-8CA974E89A5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Workers of good</a:t>
            </a:r>
          </a:p>
        </p:txBody>
      </p:sp>
      <p:sp>
        <p:nvSpPr>
          <p:cNvPr id="4" name="Slide Number Placeholder 3"/>
          <p:cNvSpPr>
            <a:spLocks noGrp="1"/>
          </p:cNvSpPr>
          <p:nvPr>
            <p:ph type="sldNum" idx="10"/>
          </p:nvPr>
        </p:nvSpPr>
        <p:spPr/>
        <p:txBody>
          <a:bodyPr/>
          <a:lstStyle/>
          <a:p>
            <a:fld id="{4B2328C0-6367-46D7-9DEE-8CA974E89A5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Those who love the Word</a:t>
            </a:r>
          </a:p>
        </p:txBody>
      </p:sp>
      <p:sp>
        <p:nvSpPr>
          <p:cNvPr id="4" name="Slide Number Placeholder 3"/>
          <p:cNvSpPr>
            <a:spLocks noGrp="1"/>
          </p:cNvSpPr>
          <p:nvPr>
            <p:ph type="sldNum" idx="10"/>
          </p:nvPr>
        </p:nvSpPr>
        <p:spPr/>
        <p:txBody>
          <a:bodyPr/>
          <a:lstStyle/>
          <a:p>
            <a:fld id="{4B2328C0-6367-46D7-9DEE-8CA974E89A5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0"/>
            <a:ext cx="8568531" cy="1620430"/>
          </a:xfrm>
          <a:solidFill>
            <a:schemeClr val="accent6">
              <a:lumMod val="20000"/>
              <a:lumOff val="80000"/>
              <a:alpha val="20000"/>
            </a:schemeClr>
          </a:solidFill>
        </p:spPr>
        <p:txBody>
          <a:bodyPr/>
          <a:lstStyle/>
          <a:p>
            <a:r>
              <a:rPr lang="en-US"/>
              <a:t>Click to edit Master title style</a:t>
            </a:r>
          </a:p>
        </p:txBody>
      </p:sp>
      <p:sp>
        <p:nvSpPr>
          <p:cNvPr id="3" name="Subtitle 2"/>
          <p:cNvSpPr>
            <a:spLocks noGrp="1"/>
          </p:cNvSpPr>
          <p:nvPr>
            <p:ph type="subTitle" idx="1"/>
          </p:nvPr>
        </p:nvSpPr>
        <p:spPr>
          <a:xfrm>
            <a:off x="1512094" y="4283816"/>
            <a:ext cx="7056438" cy="1931917"/>
          </a:xfrm>
        </p:spPr>
        <p:txBody>
          <a:bodyPr/>
          <a:lstStyle>
            <a:lvl1pPr marL="0" indent="0" algn="ctr">
              <a:buNone/>
              <a:defRPr>
                <a:solidFill>
                  <a:schemeClr val="bg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C0959-AD58-4C69-99CE-3F091B6BA9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C5A8D-B978-4AE9-A4FB-DB19BF3890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C9E0B-E86F-4036-B2F6-95D9E9017D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8C5C0-7EB7-4769-9B68-51C611F785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2"/>
            <a:ext cx="8568531" cy="150143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0">
                <a:solidFill>
                  <a:schemeClr val="bg1"/>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788BC-4719-4ADA-B3DA-F22381554F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459BA-6D9A-4869-8ECF-B28192E13B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E69E8D-3BBA-4AB1-801F-EA6B70D268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BCDB7-FCA8-439C-8F3B-BAE81D3C3A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D7E8D-2AF7-4216-B31B-86E8BC4158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3CB5C4-7C83-4730-A2AF-57D998D26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en-US"/>
              <a:t>Click icon to add picture</a:t>
            </a:r>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76B104-1A1A-4439-A13D-8CEEFAE078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a:solidFill>
            <a:srgbClr val="F9E3F9">
              <a:alpha val="25000"/>
            </a:srgbClr>
          </a:solidFill>
          <a:effectLst>
            <a:outerShdw blurRad="50800" dist="38100" dir="2700000" algn="tl" rotWithShape="0">
              <a:prstClr val="black">
                <a:alpha val="40000"/>
              </a:prstClr>
            </a:outerShdw>
          </a:effectLst>
        </p:spPr>
        <p:txBody>
          <a:bodyPr vert="horz" lIns="100794" tIns="50397" rIns="100794" bIns="5039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4031" y="1763925"/>
            <a:ext cx="9072563" cy="4989036"/>
          </a:xfrm>
          <a:prstGeom prst="rect">
            <a:avLst/>
          </a:prstGeom>
          <a:solidFill>
            <a:srgbClr val="F9E3F9">
              <a:alpha val="25000"/>
            </a:srgbClr>
          </a:solidFill>
          <a:effectLst>
            <a:outerShdw blurRad="50800" dist="38100" dir="2700000" algn="tl" rotWithShape="0">
              <a:prstClr val="black">
                <a:alpha val="40000"/>
              </a:prstClr>
            </a:outerShdw>
          </a:effectLst>
        </p:spPr>
        <p:txBody>
          <a:bodyPr vert="horz" lIns="100794" tIns="50397" rIns="100794" bIns="50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4031" y="7006699"/>
            <a:ext cx="2352146" cy="402483"/>
          </a:xfrm>
          <a:prstGeom prst="rect">
            <a:avLst/>
          </a:prstGeom>
          <a:solidFill>
            <a:srgbClr val="F9E3F9">
              <a:alpha val="25000"/>
            </a:srgbClr>
          </a:solidFill>
          <a:effectLst>
            <a:outerShdw blurRad="50800" dist="63500" dir="2700000" sx="110000" sy="110000" algn="tl" rotWithShape="0">
              <a:schemeClr val="bg1">
                <a:lumMod val="95000"/>
                <a:alpha val="40000"/>
              </a:schemeClr>
            </a:outerShdw>
          </a:effectLst>
        </p:spPr>
        <p:txBody>
          <a:bodyPr vert="horz" lIns="100794" tIns="50397" rIns="100794" bIns="50397" rtlCol="0" anchor="ctr"/>
          <a:lstStyle>
            <a:lvl1pPr algn="l">
              <a:defRPr sz="1300">
                <a:solidFill>
                  <a:schemeClr val="tx1"/>
                </a:solidFill>
              </a:defRPr>
            </a:lvl1pPr>
          </a:lstStyle>
          <a:p>
            <a:endParaRPr lang="en-US"/>
          </a:p>
        </p:txBody>
      </p:sp>
      <p:sp>
        <p:nvSpPr>
          <p:cNvPr id="5" name="Footer Placeholder 4"/>
          <p:cNvSpPr>
            <a:spLocks noGrp="1"/>
          </p:cNvSpPr>
          <p:nvPr>
            <p:ph type="ftr" sz="quarter" idx="3"/>
          </p:nvPr>
        </p:nvSpPr>
        <p:spPr>
          <a:xfrm>
            <a:off x="3444214" y="7006699"/>
            <a:ext cx="3192198" cy="402483"/>
          </a:xfrm>
          <a:prstGeom prst="rect">
            <a:avLst/>
          </a:prstGeom>
          <a:solidFill>
            <a:srgbClr val="F9E3F9">
              <a:alpha val="25000"/>
            </a:srgbClr>
          </a:solidFill>
          <a:effectLst>
            <a:outerShdw blurRad="50800" dist="63500" dir="2700000" sx="110000" sy="110000" algn="tl" rotWithShape="0">
              <a:schemeClr val="bg1">
                <a:lumMod val="95000"/>
                <a:alpha val="40000"/>
              </a:schemeClr>
            </a:outerShdw>
          </a:effectLst>
        </p:spPr>
        <p:txBody>
          <a:bodyPr vert="horz" lIns="100794" tIns="50397" rIns="100794" bIns="50397" rtlCol="0" anchor="ctr"/>
          <a:lstStyle>
            <a:lvl1pPr algn="ctr">
              <a:defRPr sz="1300">
                <a:solidFill>
                  <a:schemeClr val="tx1"/>
                </a:solidFill>
              </a:defRPr>
            </a:lvl1pPr>
          </a:lstStyle>
          <a:p>
            <a:endParaRPr lang="en-US"/>
          </a:p>
        </p:txBody>
      </p:sp>
      <p:sp>
        <p:nvSpPr>
          <p:cNvPr id="6" name="Slide Number Placeholder 5"/>
          <p:cNvSpPr>
            <a:spLocks noGrp="1"/>
          </p:cNvSpPr>
          <p:nvPr>
            <p:ph type="sldNum" sz="quarter" idx="4"/>
          </p:nvPr>
        </p:nvSpPr>
        <p:spPr>
          <a:xfrm>
            <a:off x="7224448" y="7006699"/>
            <a:ext cx="2352146" cy="402483"/>
          </a:xfrm>
          <a:prstGeom prst="rect">
            <a:avLst/>
          </a:prstGeom>
          <a:solidFill>
            <a:srgbClr val="F9E3F9">
              <a:alpha val="25000"/>
            </a:srgbClr>
          </a:solidFill>
          <a:effectLst>
            <a:outerShdw blurRad="50800" dist="63500" dir="2700000" sx="110000" sy="110000" algn="tl" rotWithShape="0">
              <a:schemeClr val="bg1">
                <a:lumMod val="95000"/>
                <a:alpha val="40000"/>
              </a:schemeClr>
            </a:outerShdw>
          </a:effectLst>
        </p:spPr>
        <p:txBody>
          <a:bodyPr vert="horz" lIns="100794" tIns="50397" rIns="100794" bIns="50397" rtlCol="0" anchor="ctr"/>
          <a:lstStyle>
            <a:lvl1pPr algn="r">
              <a:defRPr sz="1300">
                <a:solidFill>
                  <a:schemeClr val="tx1"/>
                </a:solidFill>
              </a:defRPr>
            </a:lvl1pPr>
          </a:lstStyle>
          <a:p>
            <a:fld id="{BAF05C66-4E1C-4F0C-BE87-95D17A2211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07943" rtl="0" eaLnBrk="1" latinLnBrk="0" hangingPunct="1">
        <a:spcBef>
          <a:spcPct val="0"/>
        </a:spcBef>
        <a:buNone/>
        <a:defRPr sz="4900" kern="1200">
          <a:solidFill>
            <a:schemeClr val="bg2">
              <a:lumMod val="10000"/>
            </a:schemeClr>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00" kern="1200">
          <a:solidFill>
            <a:schemeClr val="accent6">
              <a:lumMod val="50000"/>
            </a:schemeClr>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100" kern="1200">
          <a:solidFill>
            <a:schemeClr val="accent6">
              <a:lumMod val="50000"/>
            </a:schemeClr>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00" kern="1200">
          <a:solidFill>
            <a:schemeClr val="accent6">
              <a:lumMod val="50000"/>
            </a:schemeClr>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0" kern="1200">
          <a:solidFill>
            <a:schemeClr val="accent6">
              <a:lumMod val="50000"/>
            </a:schemeClr>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0" kern="1200">
          <a:solidFill>
            <a:schemeClr val="accent6">
              <a:lumMod val="50000"/>
            </a:schemeClr>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730" y="2017542"/>
            <a:ext cx="6986849" cy="1769715"/>
          </a:xfrm>
        </p:spPr>
        <p:txBody>
          <a:bodyPr wrap="none" lIns="0" tIns="0" rIns="0" bIns="0">
            <a:spAutoFit/>
          </a:bodyPr>
          <a:lstStyle/>
          <a:p>
            <a:r>
              <a:rPr lang="en-US" sz="11500" b="1">
                <a:solidFill>
                  <a:schemeClr val="bg1"/>
                </a:solidFill>
              </a:rPr>
              <a:t>Have Peace</a:t>
            </a:r>
            <a:endParaRPr lang="en-US" sz="11500" b="1" dirty="0">
              <a:solidFill>
                <a:schemeClr val="bg1"/>
              </a:solidFill>
            </a:endParaRPr>
          </a:p>
        </p:txBody>
      </p:sp>
      <p:sp>
        <p:nvSpPr>
          <p:cNvPr id="3" name="Subtitle 2"/>
          <p:cNvSpPr>
            <a:spLocks noGrp="1"/>
          </p:cNvSpPr>
          <p:nvPr>
            <p:ph type="subTitle" idx="1"/>
          </p:nvPr>
        </p:nvSpPr>
        <p:spPr>
          <a:xfrm>
            <a:off x="1512094" y="4237650"/>
            <a:ext cx="7056438" cy="1015663"/>
          </a:xfrm>
        </p:spPr>
        <p:txBody>
          <a:bodyPr lIns="0" tIns="0" rIns="0" bIns="0" anchor="ctr" anchorCtr="0">
            <a:spAutoFit/>
          </a:bodyPr>
          <a:lstStyle/>
          <a:p>
            <a:r>
              <a:rPr lang="en-US" sz="6600" b="1" dirty="0">
                <a:solidFill>
                  <a:schemeClr val="accent2">
                    <a:lumMod val="50000"/>
                  </a:schemeClr>
                </a:solidFill>
              </a:rPr>
              <a:t>John 14:27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Romans 2:10</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but glory and honor and peace for everyone who does good, the Jew first and also the Greek.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Psalms 119:165</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Great peace have those who love your law; nothing can make them stumble.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Galatians 6:16</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And as for all who walk by this rule, peace and mercy be upon them, and upon the Israel of God.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47" y="1232842"/>
            <a:ext cx="8568531" cy="5093990"/>
          </a:xfrm>
        </p:spPr>
        <p:txBody>
          <a:bodyPr anchor="ctr" anchorCtr="1">
            <a:noAutofit/>
          </a:bodyPr>
          <a:lstStyle/>
          <a:p>
            <a:pPr algn="ctr"/>
            <a:r>
              <a:rPr lang="en-US" sz="13800" cap="none" dirty="0">
                <a:solidFill>
                  <a:schemeClr val="accent2">
                    <a:lumMod val="50000"/>
                  </a:schemeClr>
                </a:solidFill>
              </a:rPr>
              <a:t>Trouble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Luke 10:40-42</a:t>
            </a:r>
          </a:p>
        </p:txBody>
      </p:sp>
      <p:sp>
        <p:nvSpPr>
          <p:cNvPr id="3" name="Content Placeholder 2"/>
          <p:cNvSpPr>
            <a:spLocks noGrp="1"/>
          </p:cNvSpPr>
          <p:nvPr>
            <p:ph idx="1"/>
          </p:nvPr>
        </p:nvSpPr>
        <p:spPr>
          <a:xfrm>
            <a:off x="468312" y="1112837"/>
            <a:ext cx="9144000" cy="6019800"/>
          </a:xfrm>
        </p:spPr>
        <p:txBody>
          <a:bodyPr anchor="ctr">
            <a:normAutofit fontScale="92500" lnSpcReduction="20000"/>
          </a:bodyPr>
          <a:lstStyle/>
          <a:p>
            <a:pPr marL="0" indent="0">
              <a:spcBef>
                <a:spcPts val="0"/>
              </a:spcBef>
              <a:buNone/>
            </a:pPr>
            <a:r>
              <a:rPr lang="en-US" sz="4800" dirty="0"/>
              <a:t>But Martha was distracted with much serving. And she went up to him and said, "Lord, do you not care that my sister has left me to serve alone? Tell her then to help me.“</a:t>
            </a:r>
          </a:p>
          <a:p>
            <a:pPr marL="0" indent="0">
              <a:spcBef>
                <a:spcPts val="0"/>
              </a:spcBef>
              <a:buNone/>
            </a:pPr>
            <a:r>
              <a:rPr lang="en-US" sz="4800" dirty="0"/>
              <a:t>But the Lord answered her, "Martha, Martha, you are anxious and troubled about many things, but one thing is necessary. Mary has chosen the good portion, which will not be taken away from her."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Acts 15:24</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Since we have heard that some persons have gone out from us and troubled you with words, unsettling your minds, although we gave them no instructions,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Galatians 1:7</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not that there is another one, but there are some who trouble you and want to distort the gospel of Christ.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Hebrews 12:15</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See to it that no one fails to obtain the grace of God; that no "root of bitterness" springs up and causes trouble, and by it many become defiled;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1Peter 3:14</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But even if you should suffer for righteousness' sake, you will be blessed. Have no fear of them, nor be troubled,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2Thessalonians 2:1-2</a:t>
            </a:r>
          </a:p>
        </p:txBody>
      </p:sp>
      <p:sp>
        <p:nvSpPr>
          <p:cNvPr id="3" name="Content Placeholder 2"/>
          <p:cNvSpPr>
            <a:spLocks noGrp="1"/>
          </p:cNvSpPr>
          <p:nvPr>
            <p:ph idx="1"/>
          </p:nvPr>
        </p:nvSpPr>
        <p:spPr>
          <a:xfrm>
            <a:off x="468312" y="1112837"/>
            <a:ext cx="9144000" cy="6019800"/>
          </a:xfrm>
        </p:spPr>
        <p:txBody>
          <a:bodyPr anchor="ctr">
            <a:normAutofit fontScale="92500"/>
          </a:bodyPr>
          <a:lstStyle/>
          <a:p>
            <a:pPr marL="0" indent="0">
              <a:spcBef>
                <a:spcPts val="0"/>
              </a:spcBef>
              <a:buNone/>
            </a:pPr>
            <a:r>
              <a:rPr lang="en-US" sz="4800" dirty="0"/>
              <a:t>Now concerning the coming of our Lord Jesus Christ and our being gathered together to him, we ask you, brothers, not to be quickly shaken in mind or alarmed, either by a spirit or a spoken word, or a letter seeming to be from us, to the effect that the day of the Lord has 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John 14:27</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Peace I leave with you; my peace I give to you. Not as the world gives do I give to you. Let not your hearts be troubled, neither let them be afraid.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Matthew 24:6</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And you will hear of wars and rumors of wars. See that you are not alarmed, for this must take place, but the end is not yet.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1Kings 18:18</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And he answered, "I have not troubled Israel, but you have, and your father's house, because you have abandoned the commandments of the LORD and followed the </a:t>
            </a:r>
            <a:r>
              <a:rPr lang="en-US" sz="4800" dirty="0" err="1"/>
              <a:t>Baals</a:t>
            </a:r>
            <a:r>
              <a:rPr lang="en-US" sz="48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21:23</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Whoever keeps his mouth and his tongue keeps himself out of trouble.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15:27</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Whoever is greedy for unjust gain troubles his own household, but he who hates bribes will live.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1Timothy 6:9</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But those who desire to be rich fall into temptation, into a snare, into many senseless and harmful desires that plunge people into ruin and destruction.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47" y="1385242"/>
            <a:ext cx="8568531" cy="4789191"/>
          </a:xfrm>
        </p:spPr>
        <p:txBody>
          <a:bodyPr anchor="ctr" anchorCtr="1">
            <a:noAutofit/>
          </a:bodyPr>
          <a:lstStyle/>
          <a:p>
            <a:pPr algn="ctr"/>
            <a:r>
              <a:rPr lang="en-US" sz="13800" cap="none" dirty="0">
                <a:solidFill>
                  <a:schemeClr val="accent2">
                    <a:lumMod val="50000"/>
                  </a:schemeClr>
                </a:solidFill>
              </a:rPr>
              <a:t>Fear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Matthew 25:25</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so I was afraid, and I went and hid your talent in the ground. Here you have what is yours.'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Mark 4:40</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He said to them, "Why are you so afraid? Have you still no faith?"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28:1</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The wicked flee when no one pursues, but the righteous are bold as a lion.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Isaiah 35:3-4</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Strengthen the weak hands, and make firm the feeble knees.</a:t>
            </a:r>
          </a:p>
          <a:p>
            <a:pPr marL="0" indent="0">
              <a:spcBef>
                <a:spcPts val="0"/>
              </a:spcBef>
              <a:buNone/>
            </a:pPr>
            <a:r>
              <a:rPr lang="en-US" sz="4800" dirty="0"/>
              <a:t>Say to those who have an anxious heart, "Be strong; fear not! Behold, your God will come with vengeance, with the recompense of God. He will come and save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779" y="1309042"/>
            <a:ext cx="8399066" cy="4941590"/>
          </a:xfrm>
        </p:spPr>
        <p:txBody>
          <a:bodyPr anchor="ctr" anchorCtr="1">
            <a:noAutofit/>
          </a:bodyPr>
          <a:lstStyle/>
          <a:p>
            <a:pPr algn="ctr"/>
            <a:r>
              <a:rPr lang="en-US" sz="16600" cap="none" dirty="0">
                <a:solidFill>
                  <a:schemeClr val="accent2">
                    <a:lumMod val="50000"/>
                  </a:schemeClr>
                </a:solidFill>
              </a:rPr>
              <a:t>Peace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2Samuel 17:2</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I will come upon him while he is weary and discouraged and throw him into a panic, and all the people who are with him will flee. I will strike down only the king,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31:21</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She is not afraid of snow for her household, for all her household are clothed in scarlet.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47" y="1499542"/>
            <a:ext cx="8568531" cy="4560591"/>
          </a:xfrm>
        </p:spPr>
        <p:txBody>
          <a:bodyPr anchor="ctr" anchorCtr="1">
            <a:noAutofit/>
          </a:bodyPr>
          <a:lstStyle/>
          <a:p>
            <a:pPr algn="ctr"/>
            <a:r>
              <a:rPr lang="en-US" sz="9600" cap="none" dirty="0">
                <a:solidFill>
                  <a:schemeClr val="accent2">
                    <a:lumMod val="50000"/>
                  </a:schemeClr>
                </a:solidFill>
              </a:rPr>
              <a:t>Know Peace,</a:t>
            </a:r>
            <a:br>
              <a:rPr lang="en-US" sz="9600" cap="none" dirty="0">
                <a:solidFill>
                  <a:schemeClr val="accent2">
                    <a:lumMod val="50000"/>
                  </a:schemeClr>
                </a:solidFill>
              </a:rPr>
            </a:br>
            <a:r>
              <a:rPr lang="en-US" sz="9600" cap="none" dirty="0">
                <a:solidFill>
                  <a:schemeClr val="accent2">
                    <a:lumMod val="50000"/>
                  </a:schemeClr>
                </a:solidFill>
              </a:rPr>
              <a:t>No Trouble,</a:t>
            </a:r>
            <a:br>
              <a:rPr lang="en-US" sz="9600" cap="none" dirty="0">
                <a:solidFill>
                  <a:schemeClr val="accent2">
                    <a:lumMod val="50000"/>
                  </a:schemeClr>
                </a:solidFill>
              </a:rPr>
            </a:br>
            <a:r>
              <a:rPr lang="en-US" sz="9600" cap="none" dirty="0">
                <a:solidFill>
                  <a:schemeClr val="accent2">
                    <a:lumMod val="50000"/>
                  </a:schemeClr>
                </a:solidFill>
              </a:rPr>
              <a:t>No Fear!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1Peter 3:14-16</a:t>
            </a:r>
          </a:p>
        </p:txBody>
      </p:sp>
      <p:sp>
        <p:nvSpPr>
          <p:cNvPr id="3" name="Content Placeholder 2"/>
          <p:cNvSpPr>
            <a:spLocks noGrp="1"/>
          </p:cNvSpPr>
          <p:nvPr>
            <p:ph idx="1"/>
          </p:nvPr>
        </p:nvSpPr>
        <p:spPr>
          <a:xfrm>
            <a:off x="468312" y="1112837"/>
            <a:ext cx="9144000" cy="6019800"/>
          </a:xfrm>
        </p:spPr>
        <p:txBody>
          <a:bodyPr anchor="ctr">
            <a:normAutofit fontScale="85000" lnSpcReduction="20000"/>
          </a:bodyPr>
          <a:lstStyle/>
          <a:p>
            <a:pPr marL="0" indent="0">
              <a:spcBef>
                <a:spcPts val="0"/>
              </a:spcBef>
              <a:buNone/>
            </a:pPr>
            <a:r>
              <a:rPr lang="en-US" sz="4800" dirty="0"/>
              <a:t>But even if you should suffer for righteousness' sake, you will be blessed. Have no fear of them, nor be troubled, but in your hearts honor Christ the Lord as holy, always being prepared to make a defense to anyone who asks you for a reason for the hope that is in you; yet do it with gentleness and respect, having a good conscience, so that, when you are slandered, those who revile your good behavior in Christ may be put to shame.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John 14:1</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Let not your hearts be troubled. Believe in God; believe also in me.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11:8</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The righteous is delivered from trouble, and the wicked walks into it instead.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12:13</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An evil man is ensnared by the transgression of his lips, but the righteous escapes from trouble.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Psalms 46:1-2</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God is our refuge and strength, a very present help in trouble.</a:t>
            </a:r>
          </a:p>
          <a:p>
            <a:pPr marL="0" indent="0">
              <a:spcBef>
                <a:spcPts val="0"/>
              </a:spcBef>
              <a:buNone/>
            </a:pPr>
            <a:r>
              <a:rPr lang="en-US" sz="4800" dirty="0"/>
              <a:t>Therefore we will not fear though the earth gives way, though the mountains be moved into the heart of the sea,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Psalms 54:7</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For he has delivered me from every trouble, and my eye has looked in triumph on my enemies.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Hebrews 13:6</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So we can confidently say, "The Lord is my helper; I will not fear; what can man do to 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Romans 15:13</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May the God of hope fill you with all joy and peace in believing, so that by the power of the Holy Spirit you may abound in hope.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John 16:33</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I have said these things to you, that in me you may have peace. In the world you will have tribulation. But take heart; I have overcome the world.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2Peter 1:2</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May grace and peace be multiplied to you in the knowledge of God and of Jesus our Lord.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Proverbs 16:7</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When a man's ways please the Lord, he makes even his enemies to be at peace with him.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Luke 2:14</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Glory to God in the highest, and on earth peace among those with whom he is pleased!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031" y="0"/>
            <a:ext cx="9072563" cy="830997"/>
          </a:xfrm>
        </p:spPr>
        <p:txBody>
          <a:bodyPr lIns="0" tIns="0" rIns="0" bIns="0">
            <a:spAutoFit/>
          </a:bodyPr>
          <a:lstStyle/>
          <a:p>
            <a:r>
              <a:rPr lang="en-US" sz="5400" dirty="0"/>
              <a:t>Romans 8:6</a:t>
            </a:r>
          </a:p>
        </p:txBody>
      </p:sp>
      <p:sp>
        <p:nvSpPr>
          <p:cNvPr id="3" name="Content Placeholder 2"/>
          <p:cNvSpPr>
            <a:spLocks noGrp="1"/>
          </p:cNvSpPr>
          <p:nvPr>
            <p:ph idx="1"/>
          </p:nvPr>
        </p:nvSpPr>
        <p:spPr>
          <a:xfrm>
            <a:off x="468312" y="1112837"/>
            <a:ext cx="9144000" cy="6019800"/>
          </a:xfrm>
        </p:spPr>
        <p:txBody>
          <a:bodyPr anchor="ctr">
            <a:normAutofit/>
          </a:bodyPr>
          <a:lstStyle/>
          <a:p>
            <a:pPr marL="0" indent="0">
              <a:spcBef>
                <a:spcPts val="0"/>
              </a:spcBef>
              <a:buNone/>
            </a:pPr>
            <a:r>
              <a:rPr lang="en-US" sz="4800" dirty="0"/>
              <a:t>For to set the mind on the flesh is death, but to set the mind on the Spirit is life and peace.</a:t>
            </a:r>
          </a:p>
        </p:txBody>
      </p:sp>
    </p:spTree>
  </p:cSld>
  <p:clrMapOvr>
    <a:masterClrMapping/>
  </p:clrMapOvr>
</p:sld>
</file>

<file path=ppt/theme/theme1.xml><?xml version="1.0" encoding="utf-8"?>
<a:theme xmlns:a="http://schemas.openxmlformats.org/drawingml/2006/main" name="cherryblossom">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cherryblossom</Template>
  <TotalTime>407</TotalTime>
  <Words>1277</Words>
  <Application>Microsoft Office PowerPoint</Application>
  <PresentationFormat>Custom</PresentationFormat>
  <Paragraphs>156</Paragraphs>
  <Slides>40</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 Unicode MS</vt:lpstr>
      <vt:lpstr>Arial</vt:lpstr>
      <vt:lpstr>Calibri</vt:lpstr>
      <vt:lpstr>Times New Roman</vt:lpstr>
      <vt:lpstr>cherryblossom</vt:lpstr>
      <vt:lpstr>Have Peace</vt:lpstr>
      <vt:lpstr>John 14:27</vt:lpstr>
      <vt:lpstr>Peace</vt:lpstr>
      <vt:lpstr>Romans 15:13</vt:lpstr>
      <vt:lpstr>John 16:33</vt:lpstr>
      <vt:lpstr>2Peter 1:2</vt:lpstr>
      <vt:lpstr>Proverbs 16:7</vt:lpstr>
      <vt:lpstr>Luke 2:14</vt:lpstr>
      <vt:lpstr>Romans 8:6</vt:lpstr>
      <vt:lpstr>Romans 2:10</vt:lpstr>
      <vt:lpstr>Psalms 119:165</vt:lpstr>
      <vt:lpstr>Galatians 6:16</vt:lpstr>
      <vt:lpstr>Trouble</vt:lpstr>
      <vt:lpstr>Luke 10:40-42</vt:lpstr>
      <vt:lpstr>Acts 15:24</vt:lpstr>
      <vt:lpstr>Galatians 1:7</vt:lpstr>
      <vt:lpstr>Hebrews 12:15</vt:lpstr>
      <vt:lpstr>1Peter 3:14</vt:lpstr>
      <vt:lpstr>2Thessalonians 2:1-2</vt:lpstr>
      <vt:lpstr>Matthew 24:6</vt:lpstr>
      <vt:lpstr>1Kings 18:18</vt:lpstr>
      <vt:lpstr>Proverbs 21:23</vt:lpstr>
      <vt:lpstr>Proverbs 15:27</vt:lpstr>
      <vt:lpstr>1Timothy 6:9</vt:lpstr>
      <vt:lpstr>Fear</vt:lpstr>
      <vt:lpstr>Matthew 25:25</vt:lpstr>
      <vt:lpstr>Mark 4:40</vt:lpstr>
      <vt:lpstr>Proverbs 28:1</vt:lpstr>
      <vt:lpstr>Isaiah 35:3-4</vt:lpstr>
      <vt:lpstr>2Samuel 17:2</vt:lpstr>
      <vt:lpstr>Proverbs 31:21</vt:lpstr>
      <vt:lpstr>Know Peace, No Trouble, No Fear!</vt:lpstr>
      <vt:lpstr>1Peter 3:14-16</vt:lpstr>
      <vt:lpstr>John 14:1</vt:lpstr>
      <vt:lpstr>Proverbs 11:8</vt:lpstr>
      <vt:lpstr>Proverbs 12:13</vt:lpstr>
      <vt:lpstr>Psalms 46:1-2</vt:lpstr>
      <vt:lpstr>Psalms 54:7</vt:lpstr>
      <vt:lpstr>Hebrews 13:6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Henderson</dc:creator>
  <cp:lastModifiedBy>Dan Henderson</cp:lastModifiedBy>
  <cp:revision>44</cp:revision>
  <cp:lastPrinted>1601-01-01T00:00:00Z</cp:lastPrinted>
  <dcterms:created xsi:type="dcterms:W3CDTF">2008-12-27T17:03:58Z</dcterms:created>
  <dcterms:modified xsi:type="dcterms:W3CDTF">2016-11-13T20:43:04Z</dcterms:modified>
</cp:coreProperties>
</file>