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1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353292"/>
            <a:ext cx="9440034" cy="3245050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What Does Jesus Mean To You?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2802461"/>
          </a:xfrm>
        </p:spPr>
        <p:txBody>
          <a:bodyPr anchor="ctr" anchorCtr="1"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Matthew 1:18-25</a:t>
            </a:r>
          </a:p>
        </p:txBody>
      </p:sp>
    </p:spTree>
    <p:extLst>
      <p:ext uri="{BB962C8B-B14F-4D97-AF65-F5344CB8AC3E}">
        <p14:creationId xmlns:p14="http://schemas.microsoft.com/office/powerpoint/2010/main" val="21397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09562"/>
            <a:ext cx="10767494" cy="9704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2"/>
                </a:solidFill>
              </a:rPr>
              <a:t>Jesus Is Our...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1628774"/>
            <a:ext cx="5474229" cy="4886325"/>
          </a:xfrm>
        </p:spPr>
        <p:txBody>
          <a:bodyPr>
            <a:noAutofit/>
          </a:bodyPr>
          <a:lstStyle/>
          <a:p>
            <a:r>
              <a:rPr lang="en-US" sz="4000" b="1" dirty="0"/>
              <a:t>Peace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2263" y="1628774"/>
            <a:ext cx="4786312" cy="2914651"/>
          </a:xfrm>
        </p:spPr>
        <p:txBody>
          <a:bodyPr anchor="ctr" anchorCtr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Ephesians 2:14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Philippians 4:7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Colossians 1:19-20; 3:15</a:t>
            </a:r>
          </a:p>
        </p:txBody>
      </p:sp>
    </p:spTree>
    <p:extLst>
      <p:ext uri="{BB962C8B-B14F-4D97-AF65-F5344CB8AC3E}">
        <p14:creationId xmlns:p14="http://schemas.microsoft.com/office/powerpoint/2010/main" val="139365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09562"/>
            <a:ext cx="10767494" cy="9704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2"/>
                </a:solidFill>
              </a:rPr>
              <a:t>Jesus Is Our...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1628774"/>
            <a:ext cx="5474229" cy="4886325"/>
          </a:xfrm>
        </p:spPr>
        <p:txBody>
          <a:bodyPr>
            <a:noAutofit/>
          </a:bodyPr>
          <a:lstStyle/>
          <a:p>
            <a:r>
              <a:rPr lang="en-US" sz="4000" b="1" dirty="0"/>
              <a:t>Peace</a:t>
            </a:r>
          </a:p>
          <a:p>
            <a:r>
              <a:rPr lang="en-US" sz="4000" b="1" dirty="0"/>
              <a:t>Healer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2263" y="1628774"/>
            <a:ext cx="4595294" cy="3843339"/>
          </a:xfrm>
        </p:spPr>
        <p:txBody>
          <a:bodyPr anchor="ctr" anchorCtr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Luke 5:31-32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Isaiah 59:1-2</a:t>
            </a:r>
          </a:p>
        </p:txBody>
      </p:sp>
    </p:spTree>
    <p:extLst>
      <p:ext uri="{BB962C8B-B14F-4D97-AF65-F5344CB8AC3E}">
        <p14:creationId xmlns:p14="http://schemas.microsoft.com/office/powerpoint/2010/main" val="398178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09562"/>
            <a:ext cx="10767494" cy="9704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2"/>
                </a:solidFill>
              </a:rPr>
              <a:t>Jesus Is Our...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1628774"/>
            <a:ext cx="5474229" cy="4886325"/>
          </a:xfrm>
        </p:spPr>
        <p:txBody>
          <a:bodyPr>
            <a:noAutofit/>
          </a:bodyPr>
          <a:lstStyle/>
          <a:p>
            <a:r>
              <a:rPr lang="en-US" sz="4000" b="1" dirty="0"/>
              <a:t>Peace</a:t>
            </a:r>
          </a:p>
          <a:p>
            <a:r>
              <a:rPr lang="en-US" sz="4000" b="1" dirty="0"/>
              <a:t>Healer</a:t>
            </a:r>
          </a:p>
          <a:p>
            <a:r>
              <a:rPr lang="en-US" sz="4000" b="1" dirty="0"/>
              <a:t>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2263" y="1628774"/>
            <a:ext cx="4595294" cy="4886325"/>
          </a:xfrm>
        </p:spPr>
        <p:txBody>
          <a:bodyPr anchor="ctr" anchorCtr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Acts 10:38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Philippians 2:7,8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Hebrews 5:8-9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1 Peter 2:21</a:t>
            </a:r>
          </a:p>
        </p:txBody>
      </p:sp>
    </p:spTree>
    <p:extLst>
      <p:ext uri="{BB962C8B-B14F-4D97-AF65-F5344CB8AC3E}">
        <p14:creationId xmlns:p14="http://schemas.microsoft.com/office/powerpoint/2010/main" val="419380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09562"/>
            <a:ext cx="10767494" cy="9704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2"/>
                </a:solidFill>
              </a:rPr>
              <a:t>Jesus Is Our...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1628774"/>
            <a:ext cx="5474229" cy="4886325"/>
          </a:xfrm>
        </p:spPr>
        <p:txBody>
          <a:bodyPr>
            <a:noAutofit/>
          </a:bodyPr>
          <a:lstStyle/>
          <a:p>
            <a:r>
              <a:rPr lang="en-US" sz="4000" b="1" dirty="0"/>
              <a:t>Peace</a:t>
            </a:r>
          </a:p>
          <a:p>
            <a:r>
              <a:rPr lang="en-US" sz="4000" b="1" dirty="0"/>
              <a:t>Healer</a:t>
            </a:r>
          </a:p>
          <a:p>
            <a:r>
              <a:rPr lang="en-US" sz="4000" b="1" dirty="0"/>
              <a:t>Example</a:t>
            </a:r>
          </a:p>
          <a:p>
            <a:r>
              <a:rPr lang="en-US" sz="4000" b="1" dirty="0"/>
              <a:t>Savior - </a:t>
            </a:r>
            <a:r>
              <a:rPr lang="en-US" sz="4000" b="1" dirty="0"/>
              <a:t>Testator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2263" y="1628774"/>
            <a:ext cx="4595294" cy="4886325"/>
          </a:xfrm>
        </p:spPr>
        <p:txBody>
          <a:bodyPr anchor="ctr" anchorCtr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Matthew 1:21; 7:21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Mark 16:16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Luke 19:10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John 14:1-4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Galatians 1:8-9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Hebrews 9:15-17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1 Peter 1:3-4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7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09562"/>
            <a:ext cx="10767494" cy="9704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2"/>
                </a:solidFill>
              </a:rPr>
              <a:t>Jesus Is Our...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1628774"/>
            <a:ext cx="5474229" cy="4886325"/>
          </a:xfrm>
        </p:spPr>
        <p:txBody>
          <a:bodyPr>
            <a:noAutofit/>
          </a:bodyPr>
          <a:lstStyle/>
          <a:p>
            <a:r>
              <a:rPr lang="en-US" sz="4000" b="1" dirty="0"/>
              <a:t>Peace</a:t>
            </a:r>
          </a:p>
          <a:p>
            <a:r>
              <a:rPr lang="en-US" sz="4000" b="1" dirty="0"/>
              <a:t>Healer</a:t>
            </a:r>
          </a:p>
          <a:p>
            <a:r>
              <a:rPr lang="en-US" sz="4000" b="1" dirty="0"/>
              <a:t>Example</a:t>
            </a:r>
          </a:p>
          <a:p>
            <a:r>
              <a:rPr lang="en-US" sz="4000" b="1" dirty="0"/>
              <a:t>Savior - </a:t>
            </a:r>
            <a:r>
              <a:rPr lang="en-US" sz="4000" b="1" dirty="0"/>
              <a:t>Testator</a:t>
            </a:r>
            <a:endParaRPr lang="en-US" sz="4000" b="1" dirty="0"/>
          </a:p>
          <a:p>
            <a:r>
              <a:rPr lang="en-US" sz="4000" b="1" dirty="0"/>
              <a:t>High Priest - Mediator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2263" y="1628774"/>
            <a:ext cx="4595294" cy="4886325"/>
          </a:xfrm>
        </p:spPr>
        <p:txBody>
          <a:bodyPr anchor="ctr" anchorCtr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Titus 2:14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Hebrews 3:1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Hebrews 4:15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Hebrews 7:21-24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Hebrews 8:6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Hebrews 9:11,15,24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Hebrews 10:4,12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4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09562"/>
            <a:ext cx="10767494" cy="9704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2"/>
                </a:solidFill>
              </a:rPr>
              <a:t>Jesus Is Our...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1628774"/>
            <a:ext cx="5474229" cy="4886325"/>
          </a:xfrm>
        </p:spPr>
        <p:txBody>
          <a:bodyPr>
            <a:noAutofit/>
          </a:bodyPr>
          <a:lstStyle/>
          <a:p>
            <a:r>
              <a:rPr lang="en-US" sz="4000" b="1" dirty="0"/>
              <a:t>Peace</a:t>
            </a:r>
          </a:p>
          <a:p>
            <a:r>
              <a:rPr lang="en-US" sz="4000" b="1" dirty="0"/>
              <a:t>Healer</a:t>
            </a:r>
          </a:p>
          <a:p>
            <a:r>
              <a:rPr lang="en-US" sz="4000" b="1" dirty="0"/>
              <a:t>Example</a:t>
            </a:r>
          </a:p>
          <a:p>
            <a:r>
              <a:rPr lang="en-US" sz="4000" b="1" dirty="0"/>
              <a:t>Savior - </a:t>
            </a:r>
            <a:r>
              <a:rPr lang="en-US" sz="4000" b="1" dirty="0"/>
              <a:t>Testator</a:t>
            </a:r>
            <a:endParaRPr lang="en-US" sz="4000" b="1" dirty="0"/>
          </a:p>
          <a:p>
            <a:r>
              <a:rPr lang="en-US" sz="4000" b="1" dirty="0"/>
              <a:t>High Priest - Mediator</a:t>
            </a:r>
          </a:p>
          <a:p>
            <a:r>
              <a:rPr lang="en-US" sz="4000" b="1" dirty="0"/>
              <a:t>Authority - 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2263" y="1628774"/>
            <a:ext cx="4595294" cy="4886325"/>
          </a:xfrm>
        </p:spPr>
        <p:txBody>
          <a:bodyPr anchor="ctr" anchorCtr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Matthew 28:18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Acts 3:22-23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1 Corinthians 11:3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Colossians 1:18; 3:17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Hebrews 12:2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1 Peter 2:21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37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28</TotalTime>
  <Words>136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Trebuchet MS</vt:lpstr>
      <vt:lpstr>Wingdings 2</vt:lpstr>
      <vt:lpstr>Slate</vt:lpstr>
      <vt:lpstr>What Does Jesus Mean To You?</vt:lpstr>
      <vt:lpstr>Jesus Is Our...</vt:lpstr>
      <vt:lpstr>Jesus Is Our...</vt:lpstr>
      <vt:lpstr>Jesus Is Our...</vt:lpstr>
      <vt:lpstr>Jesus Is Our...</vt:lpstr>
      <vt:lpstr>Jesus Is Our...</vt:lpstr>
      <vt:lpstr>Jesus Is Our...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Jesus Mean To You?</dc:title>
  <dc:creator>Dan Henderson</dc:creator>
  <cp:lastModifiedBy>Dan Henderson</cp:lastModifiedBy>
  <cp:revision>4</cp:revision>
  <dcterms:created xsi:type="dcterms:W3CDTF">2016-11-19T15:12:08Z</dcterms:created>
  <dcterms:modified xsi:type="dcterms:W3CDTF">2016-11-19T15:41:07Z</dcterms:modified>
</cp:coreProperties>
</file>