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957264"/>
            <a:ext cx="9440034" cy="3441178"/>
          </a:xfrm>
        </p:spPr>
        <p:txBody>
          <a:bodyPr>
            <a:noAutofit/>
          </a:bodyPr>
          <a:lstStyle/>
          <a:p>
            <a:r>
              <a:rPr lang="en-US" sz="11500" dirty="0"/>
              <a:t>Why Do We Assemble?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4798489"/>
            <a:ext cx="9440034" cy="104986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12:25-29</a:t>
            </a:r>
          </a:p>
        </p:txBody>
      </p:sp>
    </p:spTree>
    <p:extLst>
      <p:ext uri="{BB962C8B-B14F-4D97-AF65-F5344CB8AC3E}">
        <p14:creationId xmlns:p14="http://schemas.microsoft.com/office/powerpoint/2010/main" val="16741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195927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Worship</a:t>
            </a:r>
            <a:br>
              <a:rPr lang="en-US" sz="9600" dirty="0"/>
            </a:br>
            <a:r>
              <a:rPr lang="en-US" sz="9600" dirty="0"/>
              <a:t>Edification</a:t>
            </a:r>
          </a:p>
        </p:txBody>
      </p:sp>
    </p:spTree>
    <p:extLst>
      <p:ext uri="{BB962C8B-B14F-4D97-AF65-F5344CB8AC3E}">
        <p14:creationId xmlns:p14="http://schemas.microsoft.com/office/powerpoint/2010/main" val="71441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Worship</a:t>
            </a:r>
            <a:br>
              <a:rPr lang="en-US" sz="9600" dirty="0"/>
            </a:br>
            <a:r>
              <a:rPr lang="en-US" sz="9600" dirty="0"/>
              <a:t>Edification</a:t>
            </a:r>
            <a:br>
              <a:rPr lang="en-US" sz="9600" dirty="0"/>
            </a:br>
            <a:r>
              <a:rPr lang="en-US" sz="9600" dirty="0"/>
              <a:t>Evangelism</a:t>
            </a:r>
          </a:p>
        </p:txBody>
      </p:sp>
    </p:spTree>
    <p:extLst>
      <p:ext uri="{BB962C8B-B14F-4D97-AF65-F5344CB8AC3E}">
        <p14:creationId xmlns:p14="http://schemas.microsoft.com/office/powerpoint/2010/main" val="252407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Participation</a:t>
            </a:r>
          </a:p>
        </p:txBody>
      </p:sp>
    </p:spTree>
    <p:extLst>
      <p:ext uri="{BB962C8B-B14F-4D97-AF65-F5344CB8AC3E}">
        <p14:creationId xmlns:p14="http://schemas.microsoft.com/office/powerpoint/2010/main" val="394339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Participation</a:t>
            </a:r>
            <a:br>
              <a:rPr lang="en-US" sz="9600" dirty="0"/>
            </a:br>
            <a:r>
              <a:rPr lang="en-US" sz="9600" dirty="0"/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417927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88169"/>
            <a:ext cx="10353762" cy="5681663"/>
          </a:xfrm>
        </p:spPr>
        <p:txBody>
          <a:bodyPr>
            <a:noAutofit/>
          </a:bodyPr>
          <a:lstStyle/>
          <a:p>
            <a:r>
              <a:rPr lang="en-US" sz="9600" dirty="0"/>
              <a:t>Participation</a:t>
            </a:r>
            <a:br>
              <a:rPr lang="en-US" sz="9600" dirty="0"/>
            </a:br>
            <a:r>
              <a:rPr lang="en-US" sz="9600" dirty="0"/>
              <a:t>Preparation</a:t>
            </a:r>
            <a:br>
              <a:rPr lang="en-US" sz="9600" dirty="0"/>
            </a:br>
            <a:r>
              <a:rPr lang="en-US" sz="9600" dirty="0"/>
              <a:t>Priority</a:t>
            </a:r>
          </a:p>
        </p:txBody>
      </p:sp>
    </p:spTree>
    <p:extLst>
      <p:ext uri="{BB962C8B-B14F-4D97-AF65-F5344CB8AC3E}">
        <p14:creationId xmlns:p14="http://schemas.microsoft.com/office/powerpoint/2010/main" val="179709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566736"/>
            <a:ext cx="10353762" cy="5619751"/>
          </a:xfrm>
        </p:spPr>
        <p:txBody>
          <a:bodyPr>
            <a:noAutofit/>
          </a:bodyPr>
          <a:lstStyle/>
          <a:p>
            <a:r>
              <a:rPr lang="en-US" sz="11500" dirty="0"/>
              <a:t>Why Do</a:t>
            </a:r>
            <a:br>
              <a:rPr lang="en-US" sz="11500" dirty="0"/>
            </a:br>
            <a:r>
              <a:rPr lang="en-US" sz="11500" b="1" u="sng" dirty="0">
                <a:solidFill>
                  <a:schemeClr val="accent2">
                    <a:lumMod val="75000"/>
                  </a:schemeClr>
                </a:solidFill>
              </a:rPr>
              <a:t>You</a:t>
            </a:r>
            <a:br>
              <a:rPr lang="en-US" sz="11500" dirty="0"/>
            </a:br>
            <a:r>
              <a:rPr lang="en-US" sz="11500" dirty="0"/>
              <a:t>Assemble?</a:t>
            </a:r>
          </a:p>
        </p:txBody>
      </p:sp>
    </p:spTree>
    <p:extLst>
      <p:ext uri="{BB962C8B-B14F-4D97-AF65-F5344CB8AC3E}">
        <p14:creationId xmlns:p14="http://schemas.microsoft.com/office/powerpoint/2010/main" val="1874517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9</TotalTime>
  <Words>15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Trebuchet MS</vt:lpstr>
      <vt:lpstr>Wingdings 2</vt:lpstr>
      <vt:lpstr>Slate</vt:lpstr>
      <vt:lpstr>Why Do We Assemble?</vt:lpstr>
      <vt:lpstr>Worship</vt:lpstr>
      <vt:lpstr>Worship Edification</vt:lpstr>
      <vt:lpstr>Worship Edification Evangelism</vt:lpstr>
      <vt:lpstr>Participation</vt:lpstr>
      <vt:lpstr>Participation Preparation</vt:lpstr>
      <vt:lpstr>Participation Preparation Priority</vt:lpstr>
      <vt:lpstr>Why Do You Assemble?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Assemble?</dc:title>
  <dc:creator>Dan Henderson</dc:creator>
  <cp:lastModifiedBy>Dan Henderson</cp:lastModifiedBy>
  <cp:revision>2</cp:revision>
  <dcterms:created xsi:type="dcterms:W3CDTF">2016-12-04T14:21:29Z</dcterms:created>
  <dcterms:modified xsi:type="dcterms:W3CDTF">2016-12-04T14:31:28Z</dcterms:modified>
</cp:coreProperties>
</file>