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544"/>
    <a:srgbClr val="C8C5B9"/>
    <a:srgbClr val="DADADA"/>
    <a:srgbClr val="F9E9D2"/>
    <a:srgbClr val="3D7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125" y="6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147-8A6F-4FCF-936E-0AC5F16278F4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8703-EBCB-449A-8257-29F80EE2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0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147-8A6F-4FCF-936E-0AC5F16278F4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8703-EBCB-449A-8257-29F80EE2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3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147-8A6F-4FCF-936E-0AC5F16278F4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8703-EBCB-449A-8257-29F80EE2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147-8A6F-4FCF-936E-0AC5F16278F4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8703-EBCB-449A-8257-29F80EE2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7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147-8A6F-4FCF-936E-0AC5F16278F4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8703-EBCB-449A-8257-29F80EE2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3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147-8A6F-4FCF-936E-0AC5F16278F4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8703-EBCB-449A-8257-29F80EE2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1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147-8A6F-4FCF-936E-0AC5F16278F4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8703-EBCB-449A-8257-29F80EE2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0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147-8A6F-4FCF-936E-0AC5F16278F4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8703-EBCB-449A-8257-29F80EE2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8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147-8A6F-4FCF-936E-0AC5F16278F4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8703-EBCB-449A-8257-29F80EE2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6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147-8A6F-4FCF-936E-0AC5F16278F4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8703-EBCB-449A-8257-29F80EE2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147-8A6F-4FCF-936E-0AC5F16278F4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8703-EBCB-449A-8257-29F80EE2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2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51147-8A6F-4FCF-936E-0AC5F16278F4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E8703-EBCB-449A-8257-29F80EE2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5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296" y="198403"/>
            <a:ext cx="3737113" cy="4231516"/>
          </a:xfrm>
        </p:spPr>
        <p:txBody>
          <a:bodyPr anchor="ctr" anchorCtr="1">
            <a:normAutofit/>
          </a:bodyPr>
          <a:lstStyle/>
          <a:p>
            <a:r>
              <a:rPr lang="en-US" sz="8800" b="1" dirty="0">
                <a:solidFill>
                  <a:srgbClr val="4745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Postage Stamp Lessons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321" y="4662212"/>
            <a:ext cx="3419061" cy="1632571"/>
          </a:xfrm>
        </p:spPr>
        <p:txBody>
          <a:bodyPr anchor="ctr" anchorCtr="1">
            <a:normAutofit/>
          </a:bodyPr>
          <a:lstStyle/>
          <a:p>
            <a:r>
              <a:rPr lang="en-US" sz="5400" b="1" dirty="0">
                <a:solidFill>
                  <a:srgbClr val="3D72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2:5-11</a:t>
            </a:r>
          </a:p>
        </p:txBody>
      </p:sp>
    </p:spTree>
    <p:extLst>
      <p:ext uri="{BB962C8B-B14F-4D97-AF65-F5344CB8AC3E}">
        <p14:creationId xmlns:p14="http://schemas.microsoft.com/office/powerpoint/2010/main" val="290160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4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53" y="139838"/>
            <a:ext cx="11632095" cy="117212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Postage Stamp Lessons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23730" y="1524000"/>
            <a:ext cx="4899991" cy="480131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Creation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Image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Authority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Ragged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026965" y="1524000"/>
            <a:ext cx="4899991" cy="480131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>
                <a:solidFill>
                  <a:srgbClr val="F9E9D2"/>
                </a:solidFill>
              </a:rPr>
              <a:t>Used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>
                <a:solidFill>
                  <a:srgbClr val="F9E9D2"/>
                </a:solidFill>
              </a:rPr>
              <a:t>Value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>
                <a:solidFill>
                  <a:srgbClr val="F9E9D2"/>
                </a:solidFill>
              </a:rPr>
              <a:t>Co-operate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>
                <a:solidFill>
                  <a:srgbClr val="F9E9D2"/>
                </a:solidFill>
              </a:rPr>
              <a:t>Purchased</a:t>
            </a:r>
            <a:endParaRPr lang="en-US" sz="5400" dirty="0">
              <a:solidFill>
                <a:srgbClr val="F9E9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61" y="139838"/>
            <a:ext cx="10515600" cy="117212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948" y="1256467"/>
            <a:ext cx="4899991" cy="92333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Creation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74296" y="2729948"/>
            <a:ext cx="2788649" cy="1323439"/>
          </a:xfrm>
          <a:prstGeom prst="rect">
            <a:avLst/>
          </a:prstGeom>
          <a:solidFill>
            <a:srgbClr val="474544"/>
          </a:solidFill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Psalm 100:3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Hebrews 3:4</a:t>
            </a:r>
          </a:p>
        </p:txBody>
      </p:sp>
    </p:spTree>
    <p:extLst>
      <p:ext uri="{BB962C8B-B14F-4D97-AF65-F5344CB8AC3E}">
        <p14:creationId xmlns:p14="http://schemas.microsoft.com/office/powerpoint/2010/main" val="59398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61" y="139838"/>
            <a:ext cx="10515600" cy="117212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948" y="1256467"/>
            <a:ext cx="4899991" cy="2215991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Creation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Image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82748" y="2425148"/>
            <a:ext cx="3514104" cy="1938992"/>
          </a:xfrm>
          <a:prstGeom prst="rect">
            <a:avLst/>
          </a:prstGeom>
          <a:solidFill>
            <a:srgbClr val="474544"/>
          </a:solidFill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Genesis 1:26-27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Genesis 2:7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Mark 2:8</a:t>
            </a:r>
          </a:p>
        </p:txBody>
      </p:sp>
    </p:spTree>
    <p:extLst>
      <p:ext uri="{BB962C8B-B14F-4D97-AF65-F5344CB8AC3E}">
        <p14:creationId xmlns:p14="http://schemas.microsoft.com/office/powerpoint/2010/main" val="145724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61" y="139838"/>
            <a:ext cx="10515600" cy="117212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948" y="1256467"/>
            <a:ext cx="4899991" cy="3508653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Creation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Image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Authority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52661" y="2428594"/>
            <a:ext cx="4543231" cy="1938992"/>
          </a:xfrm>
          <a:prstGeom prst="rect">
            <a:avLst/>
          </a:prstGeom>
          <a:solidFill>
            <a:srgbClr val="474544"/>
          </a:solidFill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Matthew 28:18-20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Hebrews 5:8-9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2Thessalonians 1:7-9</a:t>
            </a:r>
          </a:p>
        </p:txBody>
      </p:sp>
    </p:spTree>
    <p:extLst>
      <p:ext uri="{BB962C8B-B14F-4D97-AF65-F5344CB8AC3E}">
        <p14:creationId xmlns:p14="http://schemas.microsoft.com/office/powerpoint/2010/main" val="179252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61" y="139838"/>
            <a:ext cx="10515600" cy="117212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948" y="1256467"/>
            <a:ext cx="4899991" cy="480131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Creation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Image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Authority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Ragged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52661" y="2693638"/>
            <a:ext cx="4791761" cy="1323439"/>
          </a:xfrm>
          <a:prstGeom prst="rect">
            <a:avLst/>
          </a:prstGeom>
          <a:solidFill>
            <a:srgbClr val="474544"/>
          </a:solidFill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2Corinthians 12:7-10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1Corinthians 12:18-25</a:t>
            </a:r>
          </a:p>
        </p:txBody>
      </p:sp>
    </p:spTree>
    <p:extLst>
      <p:ext uri="{BB962C8B-B14F-4D97-AF65-F5344CB8AC3E}">
        <p14:creationId xmlns:p14="http://schemas.microsoft.com/office/powerpoint/2010/main" val="330848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61" y="139838"/>
            <a:ext cx="10515600" cy="117212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0" y="1311965"/>
            <a:ext cx="4899991" cy="92333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Used</a:t>
            </a:r>
            <a:endParaRPr lang="en-US" sz="5400" dirty="0">
              <a:solidFill>
                <a:srgbClr val="F9E9D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42991" y="1487690"/>
            <a:ext cx="3465116" cy="3785652"/>
          </a:xfrm>
          <a:prstGeom prst="rect">
            <a:avLst/>
          </a:prstGeom>
          <a:solidFill>
            <a:srgbClr val="474544"/>
          </a:solidFill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Acts 9:15-16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Luke 14:10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Luke 9:23-24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2Timothy 2:1-5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Hebrews 12:3-7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James 1:2-4</a:t>
            </a:r>
          </a:p>
        </p:txBody>
      </p:sp>
    </p:spTree>
    <p:extLst>
      <p:ext uri="{BB962C8B-B14F-4D97-AF65-F5344CB8AC3E}">
        <p14:creationId xmlns:p14="http://schemas.microsoft.com/office/powerpoint/2010/main" val="173342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61" y="139838"/>
            <a:ext cx="10515600" cy="117212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  <a:endParaRPr lang="en-US" sz="7200" b="1" dirty="0">
              <a:solidFill>
                <a:srgbClr val="DADA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0" y="1311965"/>
            <a:ext cx="4899991" cy="2215991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Used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Value</a:t>
            </a:r>
            <a:endParaRPr lang="en-US" sz="5400" dirty="0">
              <a:solidFill>
                <a:srgbClr val="F9E9D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91200" y="2441846"/>
            <a:ext cx="4057457" cy="1938992"/>
          </a:xfrm>
          <a:prstGeom prst="rect">
            <a:avLst/>
          </a:prstGeom>
          <a:solidFill>
            <a:srgbClr val="474544"/>
          </a:solidFill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Matthew 25:14-30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Mark 14:3-9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Mark 9:41</a:t>
            </a:r>
          </a:p>
        </p:txBody>
      </p:sp>
    </p:spTree>
    <p:extLst>
      <p:ext uri="{BB962C8B-B14F-4D97-AF65-F5344CB8AC3E}">
        <p14:creationId xmlns:p14="http://schemas.microsoft.com/office/powerpoint/2010/main" val="156296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61" y="139838"/>
            <a:ext cx="10515600" cy="117212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  <a:endParaRPr lang="en-US" sz="7200" b="1" dirty="0">
              <a:solidFill>
                <a:srgbClr val="DADA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0" y="1311965"/>
            <a:ext cx="4899991" cy="3508653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Used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Value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Co-operate</a:t>
            </a:r>
            <a:endParaRPr lang="en-US" sz="5400" dirty="0">
              <a:solidFill>
                <a:srgbClr val="F9E9D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42991" y="1487690"/>
            <a:ext cx="4012702" cy="3785652"/>
          </a:xfrm>
          <a:prstGeom prst="rect">
            <a:avLst/>
          </a:prstGeom>
          <a:solidFill>
            <a:srgbClr val="474544"/>
          </a:solidFill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2Corinthians 6:1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John 17:20-21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1Corinthians 1:10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1Corinthians 3:5-8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Philippians 2:5-11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Romans 1:14-16</a:t>
            </a:r>
          </a:p>
        </p:txBody>
      </p:sp>
    </p:spTree>
    <p:extLst>
      <p:ext uri="{BB962C8B-B14F-4D97-AF65-F5344CB8AC3E}">
        <p14:creationId xmlns:p14="http://schemas.microsoft.com/office/powerpoint/2010/main" val="305120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61" y="139838"/>
            <a:ext cx="10515600" cy="117212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DAD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  <a:endParaRPr lang="en-US" sz="7200" b="1" dirty="0">
              <a:solidFill>
                <a:srgbClr val="DADA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0" y="1311965"/>
            <a:ext cx="4899991" cy="480131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Used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Value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Co-operate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5400" dirty="0">
                <a:solidFill>
                  <a:srgbClr val="F9E9D2"/>
                </a:solidFill>
              </a:rPr>
              <a:t>Purchased</a:t>
            </a:r>
            <a:endParaRPr lang="en-US" sz="5400" dirty="0">
              <a:solidFill>
                <a:srgbClr val="F9E9D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97217" y="348003"/>
            <a:ext cx="4115294" cy="6247864"/>
          </a:xfrm>
          <a:prstGeom prst="rect">
            <a:avLst/>
          </a:prstGeom>
          <a:solidFill>
            <a:srgbClr val="474544"/>
          </a:solidFill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Acts 20:28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1Corinthians 6:20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Acts 2:38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Acts 22:16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Acts 3:19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Matthew 10:22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Romans 2:5-11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Revelation 2:10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Matthew 24:13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8C5B9"/>
                </a:solidFill>
              </a:rPr>
              <a:t>1Corinthians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71231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114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Postage Stamp Lessons</vt:lpstr>
      <vt:lpstr>Visual</vt:lpstr>
      <vt:lpstr>Visual</vt:lpstr>
      <vt:lpstr>Visual</vt:lpstr>
      <vt:lpstr>Visual</vt:lpstr>
      <vt:lpstr>Attributes</vt:lpstr>
      <vt:lpstr>Attributes</vt:lpstr>
      <vt:lpstr>Attributes</vt:lpstr>
      <vt:lpstr>Attributes</vt:lpstr>
      <vt:lpstr>Postage Stamp Lessons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Postage Stamp Lessons</dc:title>
  <dc:creator>Dan Henderson</dc:creator>
  <cp:lastModifiedBy>Dan Henderson</cp:lastModifiedBy>
  <cp:revision>5</cp:revision>
  <dcterms:created xsi:type="dcterms:W3CDTF">2017-01-21T20:49:08Z</dcterms:created>
  <dcterms:modified xsi:type="dcterms:W3CDTF">2017-01-21T21:24:52Z</dcterms:modified>
</cp:coreProperties>
</file>