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8" d="100"/>
          <a:sy n="78" d="100"/>
        </p:scale>
        <p:origin x="67" y="24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E64941-ED3B-4141-A3D3-AC87C7B14B7C}" type="datetimeFigureOut">
              <a:rPr lang="en-US" smtClean="0"/>
              <a:t>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D851C9-493F-4085-8B71-6A205F02BB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E64941-ED3B-4141-A3D3-AC87C7B14B7C}" type="datetimeFigureOut">
              <a:rPr lang="en-US" smtClean="0"/>
              <a:t>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D851C9-493F-4085-8B71-6A205F02BB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E64941-ED3B-4141-A3D3-AC87C7B14B7C}" type="datetimeFigureOut">
              <a:rPr lang="en-US" smtClean="0"/>
              <a:t>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D851C9-493F-4085-8B71-6A205F02BB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ffclogo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74508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E64941-ED3B-4141-A3D3-AC87C7B14B7C}" type="datetimeFigureOut">
              <a:rPr lang="en-US" smtClean="0"/>
              <a:t>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D851C9-493F-4085-8B71-6A205F02BB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ffclogo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74508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E64941-ED3B-4141-A3D3-AC87C7B14B7C}" type="datetimeFigureOut">
              <a:rPr lang="en-US" smtClean="0"/>
              <a:t>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D851C9-493F-4085-8B71-6A205F02BB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ffclogo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74508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E64941-ED3B-4141-A3D3-AC87C7B14B7C}" type="datetimeFigureOut">
              <a:rPr lang="en-US" smtClean="0"/>
              <a:t>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D851C9-493F-4085-8B71-6A205F02BB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ffclogo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74508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4040188" cy="727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7800"/>
            <a:ext cx="4041775" cy="727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E64941-ED3B-4141-A3D3-AC87C7B14B7C}" type="datetimeFigureOut">
              <a:rPr lang="en-US" smtClean="0"/>
              <a:t>2/4/2017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D851C9-493F-4085-8B71-6A205F02BB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ffclogo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74508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E64941-ED3B-4141-A3D3-AC87C7B14B7C}" type="datetimeFigureOut">
              <a:rPr lang="en-US" smtClean="0"/>
              <a:t>2/4/2017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D851C9-493F-4085-8B71-6A205F02BB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3010018"/>
          <p:cNvPicPr>
            <a:picLocks noChangeAspect="1" noChangeArrowheads="1"/>
          </p:cNvPicPr>
          <p:nvPr/>
        </p:nvPicPr>
        <p:blipFill>
          <a:blip r:embed="rId2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E64941-ED3B-4141-A3D3-AC87C7B14B7C}" type="datetimeFigureOut">
              <a:rPr lang="en-US" smtClean="0"/>
              <a:t>2/4/2017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D851C9-493F-4085-8B71-6A205F02BBA6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 descr="ffclogobackgroun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0"/>
            <a:ext cx="9174508" cy="6858000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E64941-ED3B-4141-A3D3-AC87C7B14B7C}" type="datetimeFigureOut">
              <a:rPr lang="en-US" smtClean="0"/>
              <a:t>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D851C9-493F-4085-8B71-6A205F02BB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E64941-ED3B-4141-A3D3-AC87C7B14B7C}" type="datetimeFigureOut">
              <a:rPr lang="en-US" smtClean="0"/>
              <a:t>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D851C9-493F-4085-8B71-6A205F02BB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ffclogobackground.JPG"/>
          <p:cNvPicPr>
            <a:picLocks noChangeAspect="1"/>
          </p:cNvPicPr>
          <p:nvPr/>
        </p:nvPicPr>
        <p:blipFill>
          <a:blip r:embed="rId14"/>
          <a:srcRect r="31894" b="13333"/>
          <a:stretch>
            <a:fillRect/>
          </a:stretch>
        </p:blipFill>
        <p:spPr>
          <a:xfrm>
            <a:off x="1" y="-1"/>
            <a:ext cx="9143999" cy="6858001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FontTx/>
              <a:buNone/>
              <a:defRPr sz="1400" b="0" u="none"/>
            </a:lvl1pPr>
          </a:lstStyle>
          <a:p>
            <a:fld id="{59E64941-ED3B-4141-A3D3-AC87C7B14B7C}" type="datetimeFigureOut">
              <a:rPr lang="en-US" smtClean="0"/>
              <a:t>2/4/2017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buFontTx/>
              <a:buNone/>
              <a:defRPr sz="1400" b="0" u="none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400" b="0" u="none"/>
            </a:lvl1pPr>
          </a:lstStyle>
          <a:p>
            <a:fld id="{C7D851C9-493F-4085-8B71-6A205F02BBA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ipe dir="d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12955"/>
            <a:ext cx="7772400" cy="3187495"/>
          </a:xfrm>
        </p:spPr>
        <p:txBody>
          <a:bodyPr anchor="ctr" anchorCtr="1"/>
          <a:lstStyle/>
          <a:p>
            <a:r>
              <a:rPr lang="en-US" sz="9600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Understanding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 anchorCtr="1"/>
          <a:lstStyle/>
          <a:p>
            <a:r>
              <a:rPr lang="en-US" sz="5400" b="1" dirty="0">
                <a:ln>
                  <a:solidFill>
                    <a:schemeClr val="tx1"/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3:1-5</a:t>
            </a:r>
          </a:p>
        </p:txBody>
      </p:sp>
    </p:spTree>
    <p:extLst>
      <p:ext uri="{BB962C8B-B14F-4D97-AF65-F5344CB8AC3E}">
        <p14:creationId xmlns:p14="http://schemas.microsoft.com/office/powerpoint/2010/main" val="3816312575"/>
      </p:ext>
    </p:extLst>
  </p:cSld>
  <p:clrMapOvr>
    <a:masterClrMapping/>
  </p:clrMapOvr>
  <p:transition spd="med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/>
              <a:t>One Understanding!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321277" cy="4525963"/>
          </a:xfrm>
        </p:spPr>
        <p:txBody>
          <a:bodyPr anchor="ctr"/>
          <a:lstStyle/>
          <a:p>
            <a:pPr>
              <a:spcBef>
                <a:spcPts val="4800"/>
              </a:spcBef>
            </a:pPr>
            <a:r>
              <a:rPr lang="en-US" sz="4400" dirty="0"/>
              <a:t>Understandable</a:t>
            </a:r>
          </a:p>
          <a:p>
            <a:pPr>
              <a:spcBef>
                <a:spcPts val="4800"/>
              </a:spcBef>
            </a:pPr>
            <a:r>
              <a:rPr lang="en-US" sz="4400" dirty="0">
                <a:solidFill>
                  <a:schemeClr val="tx1"/>
                </a:solidFill>
              </a:rPr>
              <a:t>God Is Just</a:t>
            </a:r>
          </a:p>
          <a:p>
            <a:pPr>
              <a:spcBef>
                <a:spcPts val="4800"/>
              </a:spcBef>
            </a:pPr>
            <a:r>
              <a:rPr lang="en-US" sz="4400" dirty="0">
                <a:solidFill>
                  <a:schemeClr val="tx1"/>
                </a:solidFill>
              </a:rPr>
              <a:t>God Has Power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778477" y="2748449"/>
            <a:ext cx="4227871" cy="2229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600"/>
              </a:spcBef>
              <a:buNone/>
            </a:pPr>
            <a:r>
              <a:rPr lang="en-US" kern="0" dirty="0"/>
              <a:t>John 7:17; 8:31-32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kern="0" dirty="0"/>
              <a:t>1Corinthians 2:11-13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kern="0" dirty="0"/>
              <a:t>Ephesians 3:4</a:t>
            </a:r>
          </a:p>
        </p:txBody>
      </p:sp>
    </p:spTree>
    <p:extLst>
      <p:ext uri="{BB962C8B-B14F-4D97-AF65-F5344CB8AC3E}">
        <p14:creationId xmlns:p14="http://schemas.microsoft.com/office/powerpoint/2010/main" val="244271502"/>
      </p:ext>
    </p:extLst>
  </p:cSld>
  <p:clrMapOvr>
    <a:masterClrMapping/>
  </p:clrMapOvr>
  <p:transition spd="med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/>
              <a:t>One Understanding!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321277" cy="4525963"/>
          </a:xfrm>
        </p:spPr>
        <p:txBody>
          <a:bodyPr anchor="ctr"/>
          <a:lstStyle/>
          <a:p>
            <a:pPr>
              <a:spcBef>
                <a:spcPts val="4800"/>
              </a:spcBef>
            </a:pPr>
            <a:r>
              <a:rPr lang="en-US" sz="4400" dirty="0"/>
              <a:t>Understandable</a:t>
            </a:r>
          </a:p>
          <a:p>
            <a:pPr>
              <a:spcBef>
                <a:spcPts val="4800"/>
              </a:spcBef>
            </a:pPr>
            <a:r>
              <a:rPr lang="en-US" sz="4400" dirty="0"/>
              <a:t>God Is Just</a:t>
            </a:r>
          </a:p>
          <a:p>
            <a:pPr>
              <a:spcBef>
                <a:spcPts val="4800"/>
              </a:spcBef>
            </a:pPr>
            <a:r>
              <a:rPr lang="en-US" sz="4400" dirty="0">
                <a:solidFill>
                  <a:schemeClr val="tx1"/>
                </a:solidFill>
              </a:rPr>
              <a:t>God Has Power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778477" y="2748449"/>
            <a:ext cx="4227871" cy="2229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600"/>
              </a:spcBef>
              <a:buNone/>
            </a:pPr>
            <a:r>
              <a:rPr lang="en-US" kern="0" dirty="0"/>
              <a:t>Matthew 7:21-23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kern="0" dirty="0"/>
              <a:t>John 12:48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kern="0" dirty="0"/>
              <a:t>2Thessalonians 1:7-9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kern="0" dirty="0"/>
              <a:t>Acts 10:34</a:t>
            </a:r>
          </a:p>
        </p:txBody>
      </p:sp>
    </p:spTree>
    <p:extLst>
      <p:ext uri="{BB962C8B-B14F-4D97-AF65-F5344CB8AC3E}">
        <p14:creationId xmlns:p14="http://schemas.microsoft.com/office/powerpoint/2010/main" val="116291545"/>
      </p:ext>
    </p:extLst>
  </p:cSld>
  <p:clrMapOvr>
    <a:masterClrMapping/>
  </p:clrMapOvr>
  <p:transition spd="med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/>
              <a:t>One Understanding!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321277" cy="4525963"/>
          </a:xfrm>
        </p:spPr>
        <p:txBody>
          <a:bodyPr anchor="ctr"/>
          <a:lstStyle/>
          <a:p>
            <a:pPr>
              <a:spcBef>
                <a:spcPts val="4800"/>
              </a:spcBef>
            </a:pPr>
            <a:r>
              <a:rPr lang="en-US" sz="4400" dirty="0"/>
              <a:t>Understandable</a:t>
            </a:r>
          </a:p>
          <a:p>
            <a:pPr>
              <a:spcBef>
                <a:spcPts val="4800"/>
              </a:spcBef>
            </a:pPr>
            <a:r>
              <a:rPr lang="en-US" sz="4400" dirty="0"/>
              <a:t>God Is Just</a:t>
            </a:r>
          </a:p>
          <a:p>
            <a:pPr>
              <a:spcBef>
                <a:spcPts val="4800"/>
              </a:spcBef>
            </a:pPr>
            <a:r>
              <a:rPr lang="en-US" sz="4400" dirty="0"/>
              <a:t>God Has Power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778477" y="2748449"/>
            <a:ext cx="4227871" cy="2229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600"/>
              </a:spcBef>
              <a:buNone/>
            </a:pPr>
            <a:r>
              <a:rPr lang="en-US" kern="0" dirty="0"/>
              <a:t>Romans 1:16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kern="0" dirty="0"/>
              <a:t>2Peter 1:20-21</a:t>
            </a:r>
          </a:p>
        </p:txBody>
      </p:sp>
    </p:spTree>
    <p:extLst>
      <p:ext uri="{BB962C8B-B14F-4D97-AF65-F5344CB8AC3E}">
        <p14:creationId xmlns:p14="http://schemas.microsoft.com/office/powerpoint/2010/main" val="352323073"/>
      </p:ext>
    </p:extLst>
  </p:cSld>
  <p:clrMapOvr>
    <a:masterClrMapping/>
  </p:clrMapOvr>
  <p:transition spd="med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/>
              <a:t>Rejected Like Christ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321277" cy="4525963"/>
          </a:xfrm>
        </p:spPr>
        <p:txBody>
          <a:bodyPr anchor="ctr"/>
          <a:lstStyle/>
          <a:p>
            <a:pPr>
              <a:spcBef>
                <a:spcPts val="3600"/>
              </a:spcBef>
            </a:pPr>
            <a:r>
              <a:rPr lang="en-US" sz="4400" dirty="0"/>
              <a:t>Prejudice</a:t>
            </a:r>
          </a:p>
          <a:p>
            <a:pPr>
              <a:spcBef>
                <a:spcPts val="3600"/>
              </a:spcBef>
            </a:pPr>
            <a:r>
              <a:rPr lang="en-US" sz="4400" dirty="0">
                <a:solidFill>
                  <a:schemeClr val="tx1"/>
                </a:solidFill>
              </a:rPr>
              <a:t>Tradition</a:t>
            </a:r>
          </a:p>
          <a:p>
            <a:pPr>
              <a:spcBef>
                <a:spcPts val="3600"/>
              </a:spcBef>
            </a:pPr>
            <a:r>
              <a:rPr lang="en-US" sz="4400" dirty="0">
                <a:solidFill>
                  <a:schemeClr val="tx1"/>
                </a:solidFill>
              </a:rPr>
              <a:t>False Teachers</a:t>
            </a:r>
          </a:p>
          <a:p>
            <a:pPr>
              <a:spcBef>
                <a:spcPts val="3600"/>
              </a:spcBef>
            </a:pPr>
            <a:r>
              <a:rPr lang="en-US" sz="4400" dirty="0">
                <a:solidFill>
                  <a:schemeClr val="tx1"/>
                </a:solidFill>
              </a:rPr>
              <a:t>Ignorance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778477" y="2748449"/>
            <a:ext cx="4227871" cy="2229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600"/>
              </a:spcBef>
              <a:buNone/>
            </a:pPr>
            <a:r>
              <a:rPr lang="en-US" kern="0" dirty="0"/>
              <a:t>Matthew 13:13-15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kern="0" dirty="0"/>
              <a:t>John 5:39-40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kern="0" dirty="0"/>
              <a:t>Matthew 23:37-39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kern="0" dirty="0"/>
              <a:t>2Thessalonians 2:11-12</a:t>
            </a:r>
          </a:p>
        </p:txBody>
      </p:sp>
    </p:spTree>
    <p:extLst>
      <p:ext uri="{BB962C8B-B14F-4D97-AF65-F5344CB8AC3E}">
        <p14:creationId xmlns:p14="http://schemas.microsoft.com/office/powerpoint/2010/main" val="1739793572"/>
      </p:ext>
    </p:extLst>
  </p:cSld>
  <p:clrMapOvr>
    <a:masterClrMapping/>
  </p:clrMapOvr>
  <p:transition spd="med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/>
              <a:t>Rejected Like Christ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321277" cy="4525963"/>
          </a:xfrm>
        </p:spPr>
        <p:txBody>
          <a:bodyPr anchor="ctr"/>
          <a:lstStyle/>
          <a:p>
            <a:pPr>
              <a:spcBef>
                <a:spcPts val="3600"/>
              </a:spcBef>
            </a:pPr>
            <a:r>
              <a:rPr lang="en-US" sz="4400" dirty="0"/>
              <a:t>Prejudice</a:t>
            </a:r>
          </a:p>
          <a:p>
            <a:pPr>
              <a:spcBef>
                <a:spcPts val="3600"/>
              </a:spcBef>
            </a:pPr>
            <a:r>
              <a:rPr lang="en-US" sz="4400" dirty="0"/>
              <a:t>Tradition</a:t>
            </a:r>
          </a:p>
          <a:p>
            <a:pPr>
              <a:spcBef>
                <a:spcPts val="3600"/>
              </a:spcBef>
            </a:pPr>
            <a:r>
              <a:rPr lang="en-US" sz="4400" dirty="0">
                <a:solidFill>
                  <a:schemeClr val="tx1"/>
                </a:solidFill>
              </a:rPr>
              <a:t>False Teachers</a:t>
            </a:r>
          </a:p>
          <a:p>
            <a:pPr>
              <a:spcBef>
                <a:spcPts val="3600"/>
              </a:spcBef>
            </a:pPr>
            <a:r>
              <a:rPr lang="en-US" sz="4400" dirty="0">
                <a:solidFill>
                  <a:schemeClr val="tx1"/>
                </a:solidFill>
              </a:rPr>
              <a:t>Ignorance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778477" y="2748449"/>
            <a:ext cx="4227871" cy="2229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600"/>
              </a:spcBef>
              <a:buNone/>
            </a:pPr>
            <a:r>
              <a:rPr lang="en-US" kern="0" dirty="0"/>
              <a:t>Mark 7:6-9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kern="0" dirty="0"/>
              <a:t>Romans 10:1-3</a:t>
            </a:r>
          </a:p>
        </p:txBody>
      </p:sp>
    </p:spTree>
    <p:extLst>
      <p:ext uri="{BB962C8B-B14F-4D97-AF65-F5344CB8AC3E}">
        <p14:creationId xmlns:p14="http://schemas.microsoft.com/office/powerpoint/2010/main" val="2332778384"/>
      </p:ext>
    </p:extLst>
  </p:cSld>
  <p:clrMapOvr>
    <a:masterClrMapping/>
  </p:clrMapOvr>
  <p:transition spd="med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/>
              <a:t>Rejected Like Christ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321277" cy="4525963"/>
          </a:xfrm>
        </p:spPr>
        <p:txBody>
          <a:bodyPr anchor="ctr"/>
          <a:lstStyle/>
          <a:p>
            <a:pPr>
              <a:spcBef>
                <a:spcPts val="3600"/>
              </a:spcBef>
            </a:pPr>
            <a:r>
              <a:rPr lang="en-US" sz="4400" dirty="0"/>
              <a:t>Prejudice</a:t>
            </a:r>
          </a:p>
          <a:p>
            <a:pPr>
              <a:spcBef>
                <a:spcPts val="3600"/>
              </a:spcBef>
            </a:pPr>
            <a:r>
              <a:rPr lang="en-US" sz="4400" dirty="0"/>
              <a:t>Tradition</a:t>
            </a:r>
          </a:p>
          <a:p>
            <a:pPr>
              <a:spcBef>
                <a:spcPts val="3600"/>
              </a:spcBef>
            </a:pPr>
            <a:r>
              <a:rPr lang="en-US" sz="4400" dirty="0"/>
              <a:t>False Teachers</a:t>
            </a:r>
          </a:p>
          <a:p>
            <a:pPr>
              <a:spcBef>
                <a:spcPts val="3600"/>
              </a:spcBef>
            </a:pPr>
            <a:r>
              <a:rPr lang="en-US" sz="4400" dirty="0">
                <a:solidFill>
                  <a:schemeClr val="tx1"/>
                </a:solidFill>
              </a:rPr>
              <a:t>Ignorance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778477" y="2748449"/>
            <a:ext cx="4227871" cy="2229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600"/>
              </a:spcBef>
              <a:buNone/>
            </a:pPr>
            <a:r>
              <a:rPr lang="en-US" kern="0" dirty="0"/>
              <a:t>Matthew 15:13-14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kern="0" dirty="0"/>
              <a:t>2Corinthians 11:14-15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kern="0" dirty="0"/>
              <a:t>1John 4:1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kern="0" dirty="0"/>
              <a:t>Galatians 1:6-9</a:t>
            </a:r>
          </a:p>
        </p:txBody>
      </p:sp>
    </p:spTree>
    <p:extLst>
      <p:ext uri="{BB962C8B-B14F-4D97-AF65-F5344CB8AC3E}">
        <p14:creationId xmlns:p14="http://schemas.microsoft.com/office/powerpoint/2010/main" val="3324956449"/>
      </p:ext>
    </p:extLst>
  </p:cSld>
  <p:clrMapOvr>
    <a:masterClrMapping/>
  </p:clrMapOvr>
  <p:transition spd="med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/>
              <a:t>Rejected Like Christ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321277" cy="4525963"/>
          </a:xfrm>
        </p:spPr>
        <p:txBody>
          <a:bodyPr anchor="ctr"/>
          <a:lstStyle/>
          <a:p>
            <a:pPr>
              <a:spcBef>
                <a:spcPts val="3600"/>
              </a:spcBef>
            </a:pPr>
            <a:r>
              <a:rPr lang="en-US" sz="4400" dirty="0"/>
              <a:t>Prejudice</a:t>
            </a:r>
          </a:p>
          <a:p>
            <a:pPr>
              <a:spcBef>
                <a:spcPts val="3600"/>
              </a:spcBef>
            </a:pPr>
            <a:r>
              <a:rPr lang="en-US" sz="4400" dirty="0"/>
              <a:t>Tradition</a:t>
            </a:r>
          </a:p>
          <a:p>
            <a:pPr>
              <a:spcBef>
                <a:spcPts val="3600"/>
              </a:spcBef>
            </a:pPr>
            <a:r>
              <a:rPr lang="en-US" sz="4400" dirty="0"/>
              <a:t>False Teachers</a:t>
            </a:r>
          </a:p>
          <a:p>
            <a:pPr>
              <a:spcBef>
                <a:spcPts val="3600"/>
              </a:spcBef>
            </a:pPr>
            <a:r>
              <a:rPr lang="en-US" sz="4400" dirty="0"/>
              <a:t>Ignorance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778477" y="2748449"/>
            <a:ext cx="4227871" cy="2229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600"/>
              </a:spcBef>
              <a:buNone/>
            </a:pPr>
            <a:r>
              <a:rPr lang="en-US" kern="0" dirty="0"/>
              <a:t>Acts 3:17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kern="0" dirty="0"/>
              <a:t>1Corinthians 2:7-8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kern="0" dirty="0"/>
              <a:t>Acts 17:11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kern="0" dirty="0"/>
              <a:t>Hosea 4:6</a:t>
            </a:r>
          </a:p>
        </p:txBody>
      </p:sp>
    </p:spTree>
    <p:extLst>
      <p:ext uri="{BB962C8B-B14F-4D97-AF65-F5344CB8AC3E}">
        <p14:creationId xmlns:p14="http://schemas.microsoft.com/office/powerpoint/2010/main" val="2111198881"/>
      </p:ext>
    </p:extLst>
  </p:cSld>
  <p:clrMapOvr>
    <a:masterClrMapping/>
  </p:clrMapOvr>
  <p:transition spd="med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12955"/>
            <a:ext cx="7772400" cy="6056671"/>
          </a:xfrm>
        </p:spPr>
        <p:txBody>
          <a:bodyPr anchor="ctr" anchorCtr="1"/>
          <a:lstStyle/>
          <a:p>
            <a:r>
              <a:rPr lang="en-US" sz="7200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Understanding</a:t>
            </a:r>
            <a:br>
              <a:rPr lang="en-US" sz="7200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7200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Otherwise</a:t>
            </a:r>
            <a:br>
              <a:rPr lang="en-US" sz="7200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7200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Confusion Reigns</a:t>
            </a:r>
          </a:p>
        </p:txBody>
      </p:sp>
    </p:spTree>
    <p:extLst>
      <p:ext uri="{BB962C8B-B14F-4D97-AF65-F5344CB8AC3E}">
        <p14:creationId xmlns:p14="http://schemas.microsoft.com/office/powerpoint/2010/main" val="284949340"/>
      </p:ext>
    </p:extLst>
  </p:cSld>
  <p:clrMapOvr>
    <a:masterClrMapping/>
  </p:clrMapOvr>
  <p:transition spd="med">
    <p:wipe dir="d"/>
  </p:transition>
</p:sld>
</file>

<file path=ppt/theme/theme1.xml><?xml version="1.0" encoding="utf-8"?>
<a:theme xmlns:a="http://schemas.openxmlformats.org/drawingml/2006/main" name="Bib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0" lang="en-US" sz="18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0" lang="en-US" sz="18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ible" id="{E8DE7DA3-84ED-4A3E-ADDF-9FC66DD5C7F4}" vid="{A7F22A62-8593-46B1-A7F9-32C3D72CA17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Bible</Template>
  <TotalTime>20</TotalTime>
  <Words>116</Words>
  <Application>Microsoft Office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Bible</vt:lpstr>
      <vt:lpstr>One Understanding</vt:lpstr>
      <vt:lpstr>One Understanding!</vt:lpstr>
      <vt:lpstr>One Understanding!</vt:lpstr>
      <vt:lpstr>One Understanding!</vt:lpstr>
      <vt:lpstr>Rejected Like Christ</vt:lpstr>
      <vt:lpstr>Rejected Like Christ</vt:lpstr>
      <vt:lpstr>Rejected Like Christ</vt:lpstr>
      <vt:lpstr>Rejected Like Christ</vt:lpstr>
      <vt:lpstr>One Understanding Otherwise Confusion Reigns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 Understanding</dc:title>
  <dc:creator>Dan Henderson</dc:creator>
  <cp:lastModifiedBy>Dan Henderson</cp:lastModifiedBy>
  <cp:revision>3</cp:revision>
  <dcterms:created xsi:type="dcterms:W3CDTF">2017-02-05T01:33:31Z</dcterms:created>
  <dcterms:modified xsi:type="dcterms:W3CDTF">2017-02-05T01:53:31Z</dcterms:modified>
</cp:coreProperties>
</file>