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139" y="6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BE36-5D9A-4DD5-9E93-BDB3C34D2852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B3D-0965-4E5F-A972-5C7CA40A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BE36-5D9A-4DD5-9E93-BDB3C34D2852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B3D-0965-4E5F-A972-5C7CA40A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BE36-5D9A-4DD5-9E93-BDB3C34D2852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B3D-0965-4E5F-A972-5C7CA40A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5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BE36-5D9A-4DD5-9E93-BDB3C34D2852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B3D-0965-4E5F-A972-5C7CA40A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8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BE36-5D9A-4DD5-9E93-BDB3C34D2852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B3D-0965-4E5F-A972-5C7CA40A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1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BE36-5D9A-4DD5-9E93-BDB3C34D2852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B3D-0965-4E5F-A972-5C7CA40A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BE36-5D9A-4DD5-9E93-BDB3C34D2852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B3D-0965-4E5F-A972-5C7CA40A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BE36-5D9A-4DD5-9E93-BDB3C34D2852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B3D-0965-4E5F-A972-5C7CA40A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2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BE36-5D9A-4DD5-9E93-BDB3C34D2852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B3D-0965-4E5F-A972-5C7CA40A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5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BE36-5D9A-4DD5-9E93-BDB3C34D2852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B3D-0965-4E5F-A972-5C7CA40A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BE36-5D9A-4DD5-9E93-BDB3C34D2852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B3D-0965-4E5F-A972-5C7CA40A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0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DBE36-5D9A-4DD5-9E93-BDB3C34D2852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6B3D-0965-4E5F-A972-5C7CA40A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7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539" y="194710"/>
            <a:ext cx="5830957" cy="3621915"/>
          </a:xfrm>
        </p:spPr>
        <p:txBody>
          <a:bodyPr>
            <a:normAutofit/>
          </a:bodyPr>
          <a:lstStyle/>
          <a:p>
            <a:r>
              <a:rPr lang="en-US" sz="11500" dirty="0"/>
              <a:t>Never Give Up!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930" y="4648959"/>
            <a:ext cx="5632174" cy="943458"/>
          </a:xfrm>
        </p:spPr>
        <p:txBody>
          <a:bodyPr>
            <a:normAutofit/>
          </a:bodyPr>
          <a:lstStyle/>
          <a:p>
            <a:r>
              <a:rPr lang="en-US" sz="6000" dirty="0"/>
              <a:t>Exodus 17:8-13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08" y="815143"/>
            <a:ext cx="4457846" cy="52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5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64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87" y="192847"/>
            <a:ext cx="11741426" cy="1325563"/>
          </a:xfrm>
        </p:spPr>
        <p:txBody>
          <a:bodyPr>
            <a:normAutofit/>
          </a:bodyPr>
          <a:lstStyle/>
          <a:p>
            <a:r>
              <a:rPr lang="en-US" sz="8800" dirty="0"/>
              <a:t>Perseverance Requires...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61" y="1868557"/>
            <a:ext cx="7245626" cy="40831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6000" dirty="0"/>
              <a:t>Personal Commitment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2365" y="2040835"/>
            <a:ext cx="3121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Matthew 6:33</a:t>
            </a:r>
          </a:p>
        </p:txBody>
      </p:sp>
    </p:spTree>
    <p:extLst>
      <p:ext uri="{BB962C8B-B14F-4D97-AF65-F5344CB8AC3E}">
        <p14:creationId xmlns:p14="http://schemas.microsoft.com/office/powerpoint/2010/main" val="296906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87" y="192847"/>
            <a:ext cx="11741426" cy="1325563"/>
          </a:xfrm>
        </p:spPr>
        <p:txBody>
          <a:bodyPr>
            <a:normAutofit/>
          </a:bodyPr>
          <a:lstStyle/>
          <a:p>
            <a:r>
              <a:rPr lang="en-US" sz="8800" dirty="0"/>
              <a:t>Perseverance Requires...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61" y="1868557"/>
            <a:ext cx="7245626" cy="40831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6000" dirty="0"/>
              <a:t>Personal Commitment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6000" dirty="0"/>
              <a:t>Personal Conviction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0262" y="3457456"/>
            <a:ext cx="41264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Acts 4:12</a:t>
            </a:r>
          </a:p>
          <a:p>
            <a:r>
              <a:rPr lang="en-US" sz="4000" dirty="0">
                <a:solidFill>
                  <a:schemeClr val="accent4"/>
                </a:solidFill>
              </a:rPr>
              <a:t>2Peter 1:3</a:t>
            </a:r>
          </a:p>
          <a:p>
            <a:r>
              <a:rPr lang="en-US" sz="4000" dirty="0">
                <a:solidFill>
                  <a:schemeClr val="accent4"/>
                </a:solidFill>
              </a:rPr>
              <a:t>2Thessalonians 1:8</a:t>
            </a:r>
          </a:p>
        </p:txBody>
      </p:sp>
    </p:spTree>
    <p:extLst>
      <p:ext uri="{BB962C8B-B14F-4D97-AF65-F5344CB8AC3E}">
        <p14:creationId xmlns:p14="http://schemas.microsoft.com/office/powerpoint/2010/main" val="75015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87" y="192847"/>
            <a:ext cx="11741426" cy="1325563"/>
          </a:xfrm>
        </p:spPr>
        <p:txBody>
          <a:bodyPr>
            <a:normAutofit/>
          </a:bodyPr>
          <a:lstStyle/>
          <a:p>
            <a:r>
              <a:rPr lang="en-US" sz="8800" dirty="0"/>
              <a:t>Perseverance Requires...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61" y="1868557"/>
            <a:ext cx="7245626" cy="40831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6000" dirty="0"/>
              <a:t>Personal Commitment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6000" dirty="0"/>
              <a:t>Personal Conviction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6000" dirty="0"/>
              <a:t>Personal Knowledge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5287" y="4835682"/>
            <a:ext cx="3188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2Timothy 2:15</a:t>
            </a:r>
          </a:p>
        </p:txBody>
      </p:sp>
    </p:spTree>
    <p:extLst>
      <p:ext uri="{BB962C8B-B14F-4D97-AF65-F5344CB8AC3E}">
        <p14:creationId xmlns:p14="http://schemas.microsoft.com/office/powerpoint/2010/main" val="3698558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37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Never Give Up!</vt:lpstr>
      <vt:lpstr>PowerPoint Presentation</vt:lpstr>
      <vt:lpstr>Perseverance Requires...</vt:lpstr>
      <vt:lpstr>Perseverance Requires...</vt:lpstr>
      <vt:lpstr>Perseverance Requires...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Never Give Up!</dc:title>
  <dc:creator>Dan Henderson</dc:creator>
  <cp:lastModifiedBy>Dan Henderson</cp:lastModifiedBy>
  <cp:revision>2</cp:revision>
  <dcterms:created xsi:type="dcterms:W3CDTF">2017-03-12T19:44:09Z</dcterms:created>
  <dcterms:modified xsi:type="dcterms:W3CDTF">2017-03-12T19:55:09Z</dcterms:modified>
</cp:coreProperties>
</file>