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4"/>
  </p:notesMasterIdLst>
  <p:sldIdLst>
    <p:sldId id="257" r:id="rId2"/>
    <p:sldId id="260" r:id="rId3"/>
    <p:sldId id="291" r:id="rId4"/>
    <p:sldId id="292"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7" r:id="rId33"/>
    <p:sldId id="298" r:id="rId34"/>
    <p:sldId id="299" r:id="rId35"/>
    <p:sldId id="293" r:id="rId36"/>
    <p:sldId id="296" r:id="rId37"/>
    <p:sldId id="294" r:id="rId38"/>
    <p:sldId id="295" r:id="rId39"/>
    <p:sldId id="300" r:id="rId40"/>
    <p:sldId id="301" r:id="rId41"/>
    <p:sldId id="302" r:id="rId42"/>
    <p:sldId id="303" r:id="rId43"/>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4318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6477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8636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10795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712" autoAdjust="0"/>
  </p:normalViewPr>
  <p:slideViewPr>
    <p:cSldViewPr>
      <p:cViewPr varScale="1">
        <p:scale>
          <a:sx n="57" d="100"/>
          <a:sy n="57" d="100"/>
        </p:scale>
        <p:origin x="350"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Grp="1" noChangeArrowheads="1"/>
          </p:cNvSpPr>
          <p:nvPr>
            <p:ph type="sldImg"/>
          </p:nvPr>
        </p:nvSpPr>
        <p:spPr bwMode="auto">
          <a:xfrm>
            <a:off x="1371600" y="763588"/>
            <a:ext cx="5027613"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en-GB"/>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fld id="{D8FF3594-36E3-4A09-9B66-DB7F42F61D2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Eph 2:8-9</a:t>
            </a:r>
          </a:p>
        </p:txBody>
      </p:sp>
      <p:sp>
        <p:nvSpPr>
          <p:cNvPr id="5018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29372E1A-3CEA-4213-A985-91C148462A04}" type="slidenum">
              <a:rPr lang="en-GB" altLang="en-US">
                <a:solidFill>
                  <a:srgbClr val="000000"/>
                </a:solidFill>
                <a:latin typeface="Times New Roman" panose="02020603050405020304" pitchFamily="18" charset="0"/>
              </a:rPr>
              <a:pPr eaLnBrk="1"/>
              <a:t>4</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God delivered His plan to man</a:t>
            </a:r>
          </a:p>
          <a:p>
            <a:endParaRPr lang="en-US" altLang="en-US">
              <a:latin typeface="Times New Roman" panose="02020603050405020304" pitchFamily="18" charset="0"/>
            </a:endParaRPr>
          </a:p>
          <a:p>
            <a:r>
              <a:rPr lang="en-US" altLang="en-US">
                <a:latin typeface="Times New Roman" panose="02020603050405020304" pitchFamily="18" charset="0"/>
              </a:rPr>
              <a:t>Mt 18:2-3</a:t>
            </a:r>
          </a:p>
        </p:txBody>
      </p:sp>
      <p:sp>
        <p:nvSpPr>
          <p:cNvPr id="593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23942CCE-C308-492E-A64E-7D08265BBEF4}" type="slidenum">
              <a:rPr lang="en-GB" altLang="en-US">
                <a:solidFill>
                  <a:srgbClr val="000000"/>
                </a:solidFill>
                <a:latin typeface="Times New Roman" panose="02020603050405020304" pitchFamily="18" charset="0"/>
              </a:rPr>
              <a:pPr eaLnBrk="1"/>
              <a:t>13</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Now it is left to us</a:t>
            </a:r>
          </a:p>
          <a:p>
            <a:endParaRPr lang="en-US" altLang="en-US">
              <a:latin typeface="Times New Roman" panose="02020603050405020304" pitchFamily="18" charset="0"/>
            </a:endParaRPr>
          </a:p>
          <a:p>
            <a:r>
              <a:rPr lang="en-US" altLang="en-US">
                <a:latin typeface="Times New Roman" panose="02020603050405020304" pitchFamily="18" charset="0"/>
              </a:rPr>
              <a:t>Eph 5:23</a:t>
            </a:r>
          </a:p>
        </p:txBody>
      </p:sp>
      <p:sp>
        <p:nvSpPr>
          <p:cNvPr id="6042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265CD23D-DA0A-499D-B739-844A04912B82}" type="slidenum">
              <a:rPr lang="en-GB" altLang="en-US">
                <a:solidFill>
                  <a:srgbClr val="000000"/>
                </a:solidFill>
                <a:latin typeface="Times New Roman" panose="02020603050405020304" pitchFamily="18" charset="0"/>
              </a:rPr>
              <a:pPr eaLnBrk="1"/>
              <a:t>14</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God gave us the way</a:t>
            </a:r>
          </a:p>
        </p:txBody>
      </p:sp>
      <p:sp>
        <p:nvSpPr>
          <p:cNvPr id="6144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17F6876B-355D-4AB6-9357-80CD43BAAD0F}" type="slidenum">
              <a:rPr lang="en-GB" altLang="en-US">
                <a:solidFill>
                  <a:srgbClr val="000000"/>
                </a:solidFill>
                <a:latin typeface="Times New Roman" panose="02020603050405020304" pitchFamily="18" charset="0"/>
              </a:rPr>
              <a:pPr eaLnBrk="1"/>
              <a:t>15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Rom 11:13-14</a:t>
            </a:r>
          </a:p>
        </p:txBody>
      </p:sp>
      <p:sp>
        <p:nvSpPr>
          <p:cNvPr id="6246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BD29B013-4750-4A38-B70F-9662B4656073}" type="slidenum">
              <a:rPr lang="en-GB" altLang="en-US">
                <a:solidFill>
                  <a:srgbClr val="000000"/>
                </a:solidFill>
                <a:latin typeface="Times New Roman" panose="02020603050405020304" pitchFamily="18" charset="0"/>
              </a:rPr>
              <a:pPr eaLnBrk="1"/>
              <a:t>16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Paul’s desire was to save</a:t>
            </a:r>
          </a:p>
          <a:p>
            <a:r>
              <a:rPr lang="en-US" altLang="en-US">
                <a:latin typeface="Times New Roman" panose="02020603050405020304" pitchFamily="18" charset="0"/>
              </a:rPr>
              <a:t>1Cor 9:22</a:t>
            </a:r>
          </a:p>
        </p:txBody>
      </p:sp>
      <p:sp>
        <p:nvSpPr>
          <p:cNvPr id="6349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23572D5A-AFF7-4B20-A784-6006A698EB7F}" type="slidenum">
              <a:rPr lang="en-GB" altLang="en-US">
                <a:solidFill>
                  <a:srgbClr val="000000"/>
                </a:solidFill>
                <a:latin typeface="Times New Roman" panose="02020603050405020304" pitchFamily="18" charset="0"/>
              </a:rPr>
              <a:pPr eaLnBrk="1"/>
              <a:t>17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No matter the personal costs</a:t>
            </a:r>
          </a:p>
          <a:p>
            <a:r>
              <a:rPr lang="en-US" altLang="en-US">
                <a:latin typeface="Times New Roman" panose="02020603050405020304" pitchFamily="18" charset="0"/>
              </a:rPr>
              <a:t>2Cor 4:6-7</a:t>
            </a:r>
          </a:p>
        </p:txBody>
      </p:sp>
      <p:sp>
        <p:nvSpPr>
          <p:cNvPr id="6451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FC6F9EA0-E1A1-422D-A9CE-D0B463A6088A}" type="slidenum">
              <a:rPr lang="en-GB" altLang="en-US">
                <a:solidFill>
                  <a:srgbClr val="000000"/>
                </a:solidFill>
                <a:latin typeface="Times New Roman" panose="02020603050405020304" pitchFamily="18" charset="0"/>
              </a:rPr>
              <a:pPr eaLnBrk="1"/>
              <a:t>18</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 Word was delivered by Human Instructors</a:t>
            </a:r>
          </a:p>
          <a:p>
            <a:r>
              <a:rPr lang="en-US" altLang="en-US">
                <a:latin typeface="Times New Roman" panose="02020603050405020304" pitchFamily="18" charset="0"/>
              </a:rPr>
              <a:t>1Cor 1:21-24</a:t>
            </a:r>
          </a:p>
        </p:txBody>
      </p:sp>
      <p:sp>
        <p:nvSpPr>
          <p:cNvPr id="6554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0416C624-6C43-47C4-9452-1042A04338D3}" type="slidenum">
              <a:rPr lang="en-GB" altLang="en-US">
                <a:solidFill>
                  <a:srgbClr val="000000"/>
                </a:solidFill>
                <a:latin typeface="Times New Roman" panose="02020603050405020304" pitchFamily="18" charset="0"/>
              </a:rPr>
              <a:pPr eaLnBrk="1"/>
              <a:t>19</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Through the folly of preaching God’s Word was delivered to man for his salvation</a:t>
            </a:r>
          </a:p>
        </p:txBody>
      </p:sp>
      <p:sp>
        <p:nvSpPr>
          <p:cNvPr id="6656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3BFC2C87-CF25-4BC6-8EDA-9A78C3B670C6}" type="slidenum">
              <a:rPr lang="en-GB" altLang="en-US">
                <a:solidFill>
                  <a:srgbClr val="000000"/>
                </a:solidFill>
                <a:latin typeface="Times New Roman" panose="02020603050405020304" pitchFamily="18" charset="0"/>
              </a:rPr>
              <a:pPr eaLnBrk="1"/>
              <a:t>20</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Acts 2:40</a:t>
            </a:r>
          </a:p>
        </p:txBody>
      </p:sp>
      <p:sp>
        <p:nvSpPr>
          <p:cNvPr id="6758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C3AD5AC2-B66F-467B-8C5F-77EC08D6D0DF}" type="slidenum">
              <a:rPr lang="en-GB" altLang="en-US">
                <a:solidFill>
                  <a:srgbClr val="000000"/>
                </a:solidFill>
                <a:latin typeface="Times New Roman" panose="02020603050405020304" pitchFamily="18" charset="0"/>
              </a:rPr>
              <a:pPr eaLnBrk="1"/>
              <a:t>21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We must now save ourself</a:t>
            </a:r>
          </a:p>
          <a:p>
            <a:r>
              <a:rPr lang="en-US" altLang="en-US">
                <a:latin typeface="Times New Roman" panose="02020603050405020304" pitchFamily="18" charset="0"/>
              </a:rPr>
              <a:t>Rom 5:1</a:t>
            </a:r>
          </a:p>
        </p:txBody>
      </p:sp>
      <p:sp>
        <p:nvSpPr>
          <p:cNvPr id="686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AC8A8268-9482-4DE5-A773-320FB64BD516}" type="slidenum">
              <a:rPr lang="en-GB" altLang="en-US">
                <a:solidFill>
                  <a:srgbClr val="000000"/>
                </a:solidFill>
                <a:latin typeface="Times New Roman" panose="02020603050405020304" pitchFamily="18" charset="0"/>
              </a:rPr>
              <a:pPr eaLnBrk="1"/>
              <a:t>22</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Tit 3:4-7</a:t>
            </a:r>
          </a:p>
        </p:txBody>
      </p:sp>
      <p:sp>
        <p:nvSpPr>
          <p:cNvPr id="5120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85A0D3A4-5DA5-4A35-893A-2C0CF9232250}" type="slidenum">
              <a:rPr lang="en-GB" altLang="en-US">
                <a:solidFill>
                  <a:srgbClr val="000000"/>
                </a:solidFill>
                <a:latin typeface="Times New Roman" panose="02020603050405020304" pitchFamily="18" charset="0"/>
              </a:rPr>
              <a:pPr eaLnBrk="1"/>
              <a:t>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Our Faith Saves</a:t>
            </a:r>
          </a:p>
          <a:p>
            <a:r>
              <a:rPr lang="en-US" altLang="en-US">
                <a:latin typeface="Times New Roman" panose="02020603050405020304" pitchFamily="18" charset="0"/>
              </a:rPr>
              <a:t>Lk 13:3</a:t>
            </a:r>
          </a:p>
        </p:txBody>
      </p:sp>
      <p:sp>
        <p:nvSpPr>
          <p:cNvPr id="6963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5B36EB7C-EEF6-454F-99B9-EAB9CF4A98EC}" type="slidenum">
              <a:rPr lang="en-GB" altLang="en-US">
                <a:solidFill>
                  <a:srgbClr val="000000"/>
                </a:solidFill>
                <a:latin typeface="Times New Roman" panose="02020603050405020304" pitchFamily="18" charset="0"/>
              </a:rPr>
              <a:pPr eaLnBrk="1"/>
              <a:t>23</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We must leave sin behind</a:t>
            </a:r>
          </a:p>
          <a:p>
            <a:r>
              <a:rPr lang="en-US" altLang="en-US">
                <a:latin typeface="Times New Roman" panose="02020603050405020304" pitchFamily="18" charset="0"/>
              </a:rPr>
              <a:t>2Cor 7:10</a:t>
            </a:r>
          </a:p>
        </p:txBody>
      </p:sp>
      <p:sp>
        <p:nvSpPr>
          <p:cNvPr id="7066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3D94B604-3B07-48BE-AB0A-C85EA20887D4}" type="slidenum">
              <a:rPr lang="en-GB" altLang="en-US">
                <a:solidFill>
                  <a:srgbClr val="000000"/>
                </a:solidFill>
                <a:latin typeface="Times New Roman" panose="02020603050405020304" pitchFamily="18" charset="0"/>
              </a:rPr>
              <a:pPr eaLnBrk="1"/>
              <a:t>24</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Making a change in our way of life</a:t>
            </a:r>
          </a:p>
          <a:p>
            <a:r>
              <a:rPr lang="en-US" altLang="en-US">
                <a:latin typeface="Times New Roman" panose="02020603050405020304" pitchFamily="18" charset="0"/>
              </a:rPr>
              <a:t>Mt 10:32-33</a:t>
            </a:r>
          </a:p>
        </p:txBody>
      </p:sp>
      <p:sp>
        <p:nvSpPr>
          <p:cNvPr id="7168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AB30F2B0-2E80-400C-9D89-779E0D9A3670}" type="slidenum">
              <a:rPr lang="en-GB" altLang="en-US">
                <a:solidFill>
                  <a:srgbClr val="000000"/>
                </a:solidFill>
                <a:latin typeface="Times New Roman" panose="02020603050405020304" pitchFamily="18" charset="0"/>
              </a:rPr>
              <a:pPr eaLnBrk="1"/>
              <a:t>25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Acknowledging Christ</a:t>
            </a:r>
          </a:p>
          <a:p>
            <a:r>
              <a:rPr lang="en-US" altLang="en-US">
                <a:latin typeface="Times New Roman" panose="02020603050405020304" pitchFamily="18" charset="0"/>
              </a:rPr>
              <a:t>Rom 10:10</a:t>
            </a:r>
          </a:p>
        </p:txBody>
      </p:sp>
      <p:sp>
        <p:nvSpPr>
          <p:cNvPr id="727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005179A6-F507-41DC-9FE2-504DC92F48B6}" type="slidenum">
              <a:rPr lang="en-GB" altLang="en-US">
                <a:solidFill>
                  <a:srgbClr val="000000"/>
                </a:solidFill>
                <a:latin typeface="Times New Roman" panose="02020603050405020304" pitchFamily="18" charset="0"/>
              </a:rPr>
              <a:pPr eaLnBrk="1"/>
              <a:t>26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Making known our faith in Christ as Savior</a:t>
            </a:r>
          </a:p>
          <a:p>
            <a:r>
              <a:rPr lang="en-US" altLang="en-US">
                <a:latin typeface="Times New Roman" panose="02020603050405020304" pitchFamily="18" charset="0"/>
              </a:rPr>
              <a:t>1Pet 3:21</a:t>
            </a:r>
          </a:p>
        </p:txBody>
      </p:sp>
      <p:sp>
        <p:nvSpPr>
          <p:cNvPr id="7373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9A7114CF-30ED-4CFA-9B3C-A6D0D49C64CF}" type="slidenum">
              <a:rPr lang="en-GB" altLang="en-US">
                <a:solidFill>
                  <a:srgbClr val="000000"/>
                </a:solidFill>
                <a:latin typeface="Times New Roman" panose="02020603050405020304" pitchFamily="18" charset="0"/>
              </a:rPr>
              <a:pPr eaLnBrk="1"/>
              <a:t>27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Buried as was Christ</a:t>
            </a:r>
          </a:p>
          <a:p>
            <a:r>
              <a:rPr lang="en-US" altLang="en-US">
                <a:latin typeface="Times New Roman" panose="02020603050405020304" pitchFamily="18" charset="0"/>
              </a:rPr>
              <a:t>Acts 22:16</a:t>
            </a:r>
          </a:p>
        </p:txBody>
      </p:sp>
      <p:sp>
        <p:nvSpPr>
          <p:cNvPr id="7475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25696A35-A6FC-478E-940F-2863D960302B}" type="slidenum">
              <a:rPr lang="en-GB" altLang="en-US">
                <a:solidFill>
                  <a:srgbClr val="000000"/>
                </a:solidFill>
                <a:latin typeface="Times New Roman" panose="02020603050405020304" pitchFamily="18" charset="0"/>
              </a:rPr>
              <a:pPr eaLnBrk="1"/>
              <a:t>28</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Washes away your sins</a:t>
            </a:r>
          </a:p>
          <a:p>
            <a:r>
              <a:rPr lang="en-US" altLang="en-US">
                <a:latin typeface="Times New Roman" panose="02020603050405020304" pitchFamily="18" charset="0"/>
              </a:rPr>
              <a:t>Rev 1:5</a:t>
            </a:r>
          </a:p>
        </p:txBody>
      </p:sp>
      <p:sp>
        <p:nvSpPr>
          <p:cNvPr id="7578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301EA597-1FBF-4790-86A0-ADC005A7D5DF}" type="slidenum">
              <a:rPr lang="en-GB" altLang="en-US">
                <a:solidFill>
                  <a:srgbClr val="000000"/>
                </a:solidFill>
                <a:latin typeface="Times New Roman" panose="02020603050405020304" pitchFamily="18" charset="0"/>
              </a:rPr>
              <a:pPr eaLnBrk="1"/>
              <a:t>29</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Through the Blood of Christ</a:t>
            </a:r>
          </a:p>
        </p:txBody>
      </p:sp>
      <p:sp>
        <p:nvSpPr>
          <p:cNvPr id="7680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4955AA47-C634-4D6F-A634-7F8AA0530770}" type="slidenum">
              <a:rPr lang="en-GB" altLang="en-US">
                <a:solidFill>
                  <a:srgbClr val="000000"/>
                </a:solidFill>
                <a:latin typeface="Times New Roman" panose="02020603050405020304" pitchFamily="18" charset="0"/>
              </a:rPr>
              <a:pPr eaLnBrk="1"/>
              <a:t>30</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Acts 8:26-39</a:t>
            </a:r>
          </a:p>
        </p:txBody>
      </p:sp>
      <p:sp>
        <p:nvSpPr>
          <p:cNvPr id="7782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0615E53F-79E0-46F4-8CD2-2A47766E9294}" type="slidenum">
              <a:rPr lang="en-GB" altLang="en-US">
                <a:solidFill>
                  <a:srgbClr val="000000"/>
                </a:solidFill>
                <a:latin typeface="Times New Roman" panose="02020603050405020304" pitchFamily="18" charset="0"/>
              </a:rPr>
              <a:pPr eaLnBrk="1"/>
              <a:t>31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Acts 26:1-29</a:t>
            </a:r>
          </a:p>
        </p:txBody>
      </p:sp>
      <p:sp>
        <p:nvSpPr>
          <p:cNvPr id="7885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5F70AFDF-C43D-4521-A95F-DF35E19688AE}" type="slidenum">
              <a:rPr lang="en-GB" altLang="en-US">
                <a:solidFill>
                  <a:srgbClr val="000000"/>
                </a:solidFill>
                <a:latin typeface="Times New Roman" panose="02020603050405020304" pitchFamily="18" charset="0"/>
              </a:rPr>
              <a:pPr eaLnBrk="1"/>
              <a:t>35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Mt 1:21</a:t>
            </a:r>
          </a:p>
        </p:txBody>
      </p:sp>
      <p:sp>
        <p:nvSpPr>
          <p:cNvPr id="5222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B84F74CB-6FEB-490F-9D9A-1CBE9A3BD261}" type="slidenum">
              <a:rPr lang="en-GB" altLang="en-US">
                <a:solidFill>
                  <a:srgbClr val="000000"/>
                </a:solidFill>
                <a:latin typeface="Times New Roman" panose="02020603050405020304" pitchFamily="18" charset="0"/>
              </a:rPr>
              <a:pPr eaLnBrk="1"/>
              <a:t>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457200" rtl="0" eaLnBrk="1" fontAlgn="base" latinLnBrk="0" hangingPunct="1">
              <a:lnSpc>
                <a:spcPct val="100000"/>
              </a:lnSpc>
              <a:spcBef>
                <a:spcPts val="0"/>
              </a:spcBef>
              <a:spcAft>
                <a:spcPct val="0"/>
              </a:spcAft>
              <a:buClr>
                <a:srgbClr val="000000"/>
              </a:buClr>
              <a:buSzPct val="100000"/>
              <a:buFont typeface="Wingdings" charset="2"/>
              <a:buNone/>
              <a:tabLst/>
              <a:defRPr/>
            </a:pPr>
            <a:r>
              <a:rPr lang="en-US" altLang="en-US" dirty="0">
                <a:latin typeface="Times New Roman" panose="02020603050405020304" pitchFamily="18" charset="0"/>
              </a:rPr>
              <a:t>Paul was jailed so that he might reach king Agrippa</a:t>
            </a:r>
          </a:p>
          <a:p>
            <a:pPr marL="0" indent="0" algn="just" eaLnBrk="1" hangingPunct="1">
              <a:spcBef>
                <a:spcPts val="0"/>
              </a:spcBef>
              <a:buFont typeface="Wingdings" charset="2"/>
              <a:buNone/>
              <a:defRPr/>
            </a:pPr>
            <a:r>
              <a:rPr lang="en-US" sz="1200" i="1" dirty="0"/>
              <a:t>But the Lord said to him, "Go, for he is a chosen instrument of mine </a:t>
            </a:r>
            <a:r>
              <a:rPr lang="en-US" sz="1200" i="1" dirty="0">
                <a:solidFill>
                  <a:srgbClr val="FFFF00"/>
                </a:solidFill>
              </a:rPr>
              <a:t>to carry my name before the Gentiles and kings and the children of Israel</a:t>
            </a:r>
            <a:r>
              <a:rPr lang="en-US" sz="1200" i="1" dirty="0"/>
              <a:t>. For I will show him how much he must suffer for the sake of my name.”</a:t>
            </a:r>
          </a:p>
          <a:p>
            <a:pPr marL="0" indent="0" algn="r" eaLnBrk="1" hangingPunct="1">
              <a:spcBef>
                <a:spcPts val="0"/>
              </a:spcBef>
              <a:buFont typeface="Wingdings" charset="2"/>
              <a:buNone/>
              <a:defRPr/>
            </a:pPr>
            <a:r>
              <a:rPr lang="en-US" sz="1200" b="1" dirty="0">
                <a:solidFill>
                  <a:schemeClr val="accent2">
                    <a:lumMod val="60000"/>
                    <a:lumOff val="40000"/>
                  </a:schemeClr>
                </a:solidFill>
              </a:rPr>
              <a:t>Acts 9:15-16</a:t>
            </a:r>
          </a:p>
        </p:txBody>
      </p:sp>
      <p:sp>
        <p:nvSpPr>
          <p:cNvPr id="7987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8141CE34-BA27-4AEE-B40C-23509E601B11}" type="slidenum">
              <a:rPr lang="en-GB" altLang="en-US">
                <a:solidFill>
                  <a:srgbClr val="000000"/>
                </a:solidFill>
                <a:latin typeface="Times New Roman" panose="02020603050405020304" pitchFamily="18" charset="0"/>
              </a:rPr>
              <a:pPr eaLnBrk="1"/>
              <a:t>36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spcBef>
                <a:spcPts val="0"/>
              </a:spcBef>
              <a:buFont typeface="Wingdings" charset="2"/>
              <a:buNone/>
              <a:defRPr/>
            </a:pPr>
            <a:r>
              <a:rPr lang="en-US" sz="1200" i="1" dirty="0"/>
              <a:t>I consider myself fortunate that it is before you, King Agrippa, I am going to make my defense today against all the accusations of the Jews,</a:t>
            </a:r>
          </a:p>
          <a:p>
            <a:pPr marL="0" indent="0" algn="r" eaLnBrk="1" hangingPunct="1">
              <a:spcBef>
                <a:spcPts val="0"/>
              </a:spcBef>
              <a:buFont typeface="Wingdings" charset="2"/>
              <a:buNone/>
              <a:defRPr/>
            </a:pPr>
            <a:r>
              <a:rPr lang="en-US" sz="1200" b="1" dirty="0">
                <a:solidFill>
                  <a:schemeClr val="accent2">
                    <a:lumMod val="60000"/>
                    <a:lumOff val="40000"/>
                  </a:schemeClr>
                </a:solidFill>
              </a:rPr>
              <a:t>Acts 26:2</a:t>
            </a:r>
          </a:p>
        </p:txBody>
      </p:sp>
      <p:sp>
        <p:nvSpPr>
          <p:cNvPr id="8192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6CAA46CC-675E-4AF7-92A6-905E4AEA491B}" type="slidenum">
              <a:rPr lang="en-GB" altLang="en-US">
                <a:solidFill>
                  <a:srgbClr val="000000"/>
                </a:solidFill>
                <a:latin typeface="Times New Roman" panose="02020603050405020304" pitchFamily="18" charset="0"/>
              </a:rPr>
              <a:pPr eaLnBrk="1"/>
              <a:t>37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Failure or Success ultimately rest on the individual!</a:t>
            </a:r>
          </a:p>
        </p:txBody>
      </p:sp>
      <p:sp>
        <p:nvSpPr>
          <p:cNvPr id="8397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531F3327-C05A-42FD-8FEA-ADC0ABBA25CF}" type="slidenum">
              <a:rPr lang="en-GB" altLang="en-US">
                <a:solidFill>
                  <a:srgbClr val="000000"/>
                </a:solidFill>
                <a:latin typeface="Times New Roman" panose="02020603050405020304" pitchFamily="18" charset="0"/>
              </a:rPr>
              <a:pPr eaLnBrk="1"/>
              <a:t>41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As Christians we are the Instructor</a:t>
            </a:r>
          </a:p>
          <a:p>
            <a:r>
              <a:rPr lang="en-US" altLang="en-US">
                <a:latin typeface="Times New Roman" panose="02020603050405020304" pitchFamily="18" charset="0"/>
              </a:rPr>
              <a:t>We have the obligation to teach as did Philip &amp; Paul</a:t>
            </a:r>
          </a:p>
          <a:p>
            <a:r>
              <a:rPr lang="en-US" altLang="en-US">
                <a:latin typeface="Times New Roman" panose="02020603050405020304" pitchFamily="18" charset="0"/>
              </a:rPr>
              <a:t>If not a Christian you have an obligation to “Save Yourselves” for God’s Plan for your salvation has been delivered to you.</a:t>
            </a:r>
          </a:p>
          <a:p>
            <a:r>
              <a:rPr lang="en-US" altLang="en-US">
                <a:latin typeface="Times New Roman" panose="02020603050405020304" pitchFamily="18" charset="0"/>
              </a:rPr>
              <a:t>Now you must take action or suffer the consequences!</a:t>
            </a:r>
          </a:p>
        </p:txBody>
      </p:sp>
      <p:sp>
        <p:nvSpPr>
          <p:cNvPr id="849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C80CC0EC-B102-45A0-9627-A00705706B80}" type="slidenum">
              <a:rPr lang="en-GB" altLang="en-US">
                <a:solidFill>
                  <a:srgbClr val="000000"/>
                </a:solidFill>
                <a:latin typeface="Times New Roman" panose="02020603050405020304" pitchFamily="18" charset="0"/>
              </a:rPr>
              <a:pPr eaLnBrk="1"/>
              <a:t>42</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It was the reason that Christ came to earth</a:t>
            </a:r>
          </a:p>
          <a:p>
            <a:r>
              <a:rPr lang="en-US" altLang="en-US">
                <a:latin typeface="Times New Roman" panose="02020603050405020304" pitchFamily="18" charset="0"/>
              </a:rPr>
              <a:t>Jhn 3:16</a:t>
            </a:r>
          </a:p>
        </p:txBody>
      </p:sp>
      <p:sp>
        <p:nvSpPr>
          <p:cNvPr id="5325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1322DCC0-E557-4963-BC12-A916691863D4}" type="slidenum">
              <a:rPr lang="en-GB" altLang="en-US">
                <a:solidFill>
                  <a:srgbClr val="000000"/>
                </a:solidFill>
                <a:latin typeface="Times New Roman" panose="02020603050405020304" pitchFamily="18" charset="0"/>
              </a:rPr>
              <a:pPr eaLnBrk="1"/>
              <a:t>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God manifested His grace in giving His Son</a:t>
            </a:r>
          </a:p>
          <a:p>
            <a:endParaRPr lang="en-US" altLang="en-US" dirty="0">
              <a:latin typeface="Times New Roman" panose="02020603050405020304" pitchFamily="18" charset="0"/>
            </a:endParaRPr>
          </a:p>
          <a:p>
            <a:r>
              <a:rPr lang="en-US" altLang="en-US" dirty="0">
                <a:latin typeface="Times New Roman" panose="02020603050405020304" pitchFamily="18" charset="0"/>
              </a:rPr>
              <a:t>1Cor 15:23</a:t>
            </a:r>
          </a:p>
        </p:txBody>
      </p:sp>
      <p:sp>
        <p:nvSpPr>
          <p:cNvPr id="5427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BD8E2866-5391-4221-A7BB-43689A267784}" type="slidenum">
              <a:rPr lang="en-GB" altLang="en-US">
                <a:solidFill>
                  <a:srgbClr val="000000"/>
                </a:solidFill>
                <a:latin typeface="Times New Roman" panose="02020603050405020304" pitchFamily="18" charset="0"/>
              </a:rPr>
              <a:pPr eaLnBrk="1"/>
              <a:t>8</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Christ made salvation possible for us</a:t>
            </a:r>
          </a:p>
          <a:p>
            <a:endParaRPr lang="en-US" altLang="en-US">
              <a:latin typeface="Times New Roman" panose="02020603050405020304" pitchFamily="18" charset="0"/>
            </a:endParaRPr>
          </a:p>
          <a:p>
            <a:r>
              <a:rPr lang="en-US" altLang="en-US">
                <a:latin typeface="Times New Roman" panose="02020603050405020304" pitchFamily="18" charset="0"/>
              </a:rPr>
              <a:t>Rom 5:8-9</a:t>
            </a:r>
          </a:p>
        </p:txBody>
      </p:sp>
      <p:sp>
        <p:nvSpPr>
          <p:cNvPr id="5530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8758BED9-BC68-4801-B080-DBFAABD7FF68}" type="slidenum">
              <a:rPr lang="en-GB" altLang="en-US">
                <a:solidFill>
                  <a:srgbClr val="000000"/>
                </a:solidFill>
                <a:latin typeface="Times New Roman" panose="02020603050405020304" pitchFamily="18" charset="0"/>
              </a:rPr>
              <a:pPr eaLnBrk="1"/>
              <a:t>9</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Christ died for us</a:t>
            </a:r>
          </a:p>
          <a:p>
            <a:endParaRPr lang="en-US" altLang="en-US">
              <a:latin typeface="Times New Roman" panose="02020603050405020304" pitchFamily="18" charset="0"/>
            </a:endParaRPr>
          </a:p>
          <a:p>
            <a:r>
              <a:rPr lang="en-US" altLang="en-US">
                <a:latin typeface="Times New Roman" panose="02020603050405020304" pitchFamily="18" charset="0"/>
              </a:rPr>
              <a:t>Heb 9:22</a:t>
            </a:r>
          </a:p>
        </p:txBody>
      </p:sp>
      <p:sp>
        <p:nvSpPr>
          <p:cNvPr id="5632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BB24FC9E-632B-4A03-80FC-47D842AB79C6}" type="slidenum">
              <a:rPr lang="en-GB" altLang="en-US">
                <a:solidFill>
                  <a:srgbClr val="000000"/>
                </a:solidFill>
                <a:latin typeface="Times New Roman" panose="02020603050405020304" pitchFamily="18" charset="0"/>
              </a:rPr>
              <a:pPr eaLnBrk="1"/>
              <a:t>10</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He shed His Blood for our sins</a:t>
            </a:r>
          </a:p>
          <a:p>
            <a:endParaRPr lang="en-US" altLang="en-US">
              <a:latin typeface="Times New Roman" panose="02020603050405020304" pitchFamily="18" charset="0"/>
            </a:endParaRPr>
          </a:p>
          <a:p>
            <a:r>
              <a:rPr lang="en-US" altLang="en-US">
                <a:latin typeface="Times New Roman" panose="02020603050405020304" pitchFamily="18" charset="0"/>
              </a:rPr>
              <a:t>1Pet 1:18-21</a:t>
            </a:r>
          </a:p>
        </p:txBody>
      </p:sp>
      <p:sp>
        <p:nvSpPr>
          <p:cNvPr id="5734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982EAF55-E2E7-4790-B177-150F4BA89928}" type="slidenum">
              <a:rPr lang="en-GB" altLang="en-US">
                <a:solidFill>
                  <a:srgbClr val="000000"/>
                </a:solidFill>
                <a:latin typeface="Times New Roman" panose="02020603050405020304" pitchFamily="18" charset="0"/>
              </a:rPr>
              <a:pPr eaLnBrk="1"/>
              <a:t>11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That was his purpose</a:t>
            </a:r>
          </a:p>
          <a:p>
            <a:r>
              <a:rPr lang="en-US" altLang="en-US">
                <a:latin typeface="Times New Roman" panose="02020603050405020304" pitchFamily="18" charset="0"/>
              </a:rPr>
              <a:t>To fulfill His part in our salvation</a:t>
            </a:r>
          </a:p>
          <a:p>
            <a:endParaRPr lang="en-US" altLang="en-US">
              <a:latin typeface="Times New Roman" panose="02020603050405020304" pitchFamily="18" charset="0"/>
            </a:endParaRPr>
          </a:p>
          <a:p>
            <a:r>
              <a:rPr lang="en-US" altLang="en-US">
                <a:latin typeface="Times New Roman" panose="02020603050405020304" pitchFamily="18" charset="0"/>
              </a:rPr>
              <a:t>Jhn 16:13</a:t>
            </a:r>
          </a:p>
        </p:txBody>
      </p:sp>
      <p:sp>
        <p:nvSpPr>
          <p:cNvPr id="5837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fld id="{40B52387-9AB9-4FF5-ABD0-02E56C92C8F0}" type="slidenum">
              <a:rPr lang="en-GB" altLang="en-US">
                <a:solidFill>
                  <a:srgbClr val="000000"/>
                </a:solidFill>
                <a:latin typeface="Times New Roman" panose="02020603050405020304" pitchFamily="18" charset="0"/>
              </a:rPr>
              <a:pPr eaLnBrk="1"/>
              <a:t>12</a:t>
            </a:fld>
            <a:endParaRPr lang="en-GB"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080625" cy="7558088"/>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buFont typeface="Wingdings" charset="2"/>
                <a:buNone/>
                <a:defRPr/>
              </a:pPr>
              <a:endParaRPr lang="en-US">
                <a:latin typeface="Arial" charset="0"/>
                <a:ea typeface="+mn-ea"/>
                <a:cs typeface="Arial Unicode MS" charset="0"/>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1" name="Freeform 9"/>
            <p:cNvSpPr>
              <a:spLocks/>
            </p:cNvSpPr>
            <p:nvPr/>
          </p:nvSpPr>
          <p:spPr bwMode="hidden">
            <a:xfrm>
              <a:off x="3619" y="3815"/>
              <a:ext cx="2139" cy="200"/>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0" name="Freeform 18"/>
            <p:cNvSpPr>
              <a:spLocks/>
            </p:cNvSpPr>
            <p:nvPr/>
          </p:nvSpPr>
          <p:spPr bwMode="hidden">
            <a:xfrm>
              <a:off x="5435" y="2702"/>
              <a:ext cx="323" cy="298"/>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buFont typeface="Wingdings" charset="2"/>
                <a:buNone/>
                <a:defRPr/>
              </a:pPr>
              <a:endParaRPr lang="en-US">
                <a:latin typeface="Arial" charset="0"/>
                <a:ea typeface="+mn-ea"/>
                <a:cs typeface="Arial Unicode MS"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7" name="Freeform 35"/>
            <p:cNvSpPr>
              <a:spLocks/>
            </p:cNvSpPr>
            <p:nvPr/>
          </p:nvSpPr>
          <p:spPr bwMode="hidden">
            <a:xfrm>
              <a:off x="3950" y="0"/>
              <a:ext cx="1802"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39" name="Freeform 37"/>
            <p:cNvSpPr>
              <a:spLocks/>
            </p:cNvSpPr>
            <p:nvPr/>
          </p:nvSpPr>
          <p:spPr bwMode="hidden">
            <a:xfrm>
              <a:off x="4694" y="0"/>
              <a:ext cx="1059"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grpSp>
      </p:grpSp>
      <p:sp>
        <p:nvSpPr>
          <p:cNvPr id="64554" name="Rectangle 42"/>
          <p:cNvSpPr>
            <a:spLocks noGrp="1" noChangeArrowheads="1"/>
          </p:cNvSpPr>
          <p:nvPr>
            <p:ph type="ctrTitle" sz="quarter"/>
          </p:nvPr>
        </p:nvSpPr>
        <p:spPr>
          <a:xfrm>
            <a:off x="504031" y="1763924"/>
            <a:ext cx="9072563" cy="2015913"/>
          </a:xfrm>
        </p:spPr>
        <p:txBody>
          <a:bodyPr/>
          <a:lstStyle>
            <a:lvl1pPr>
              <a:defRPr sz="5300"/>
            </a:lvl1pPr>
          </a:lstStyle>
          <a:p>
            <a:r>
              <a:rPr lang="en-US"/>
              <a:t>Click to edit Master title style</a:t>
            </a:r>
          </a:p>
        </p:txBody>
      </p:sp>
      <p:sp>
        <p:nvSpPr>
          <p:cNvPr id="64555" name="Rectangle 43"/>
          <p:cNvSpPr>
            <a:spLocks noGrp="1" noChangeArrowheads="1"/>
          </p:cNvSpPr>
          <p:nvPr>
            <p:ph type="subTitle" sz="quarter" idx="1"/>
          </p:nvPr>
        </p:nvSpPr>
        <p:spPr>
          <a:xfrm>
            <a:off x="1512094" y="4283816"/>
            <a:ext cx="7056438" cy="1931917"/>
          </a:xfrm>
        </p:spPr>
        <p:txBody>
          <a:bodyPr/>
          <a:lstStyle>
            <a:lvl1pPr marL="0" indent="0" algn="ctr">
              <a:buFont typeface="Wingdings" charset="2"/>
              <a:buNone/>
              <a:defRPr sz="40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GB"/>
          </a:p>
        </p:txBody>
      </p:sp>
      <p:sp>
        <p:nvSpPr>
          <p:cNvPr id="45" name="Rectangle 45"/>
          <p:cNvSpPr>
            <a:spLocks noGrp="1" noChangeArrowheads="1"/>
          </p:cNvSpPr>
          <p:nvPr>
            <p:ph type="ftr" sz="quarter" idx="11"/>
          </p:nvPr>
        </p:nvSpPr>
        <p:spPr/>
        <p:txBody>
          <a:bodyPr/>
          <a:lstStyle>
            <a:lvl1pPr>
              <a:defRPr/>
            </a:lvl1pPr>
          </a:lstStyle>
          <a:p>
            <a:pPr>
              <a:defRPr/>
            </a:pPr>
            <a:endParaRPr lang="en-GB"/>
          </a:p>
        </p:txBody>
      </p:sp>
      <p:sp>
        <p:nvSpPr>
          <p:cNvPr id="46" name="Rectangle 46"/>
          <p:cNvSpPr>
            <a:spLocks noGrp="1" noChangeArrowheads="1"/>
          </p:cNvSpPr>
          <p:nvPr>
            <p:ph type="sldNum" sz="quarter" idx="12"/>
          </p:nvPr>
        </p:nvSpPr>
        <p:spPr/>
        <p:txBody>
          <a:bodyPr/>
          <a:lstStyle>
            <a:lvl1pPr>
              <a:defRPr/>
            </a:lvl1pPr>
          </a:lstStyle>
          <a:p>
            <a:fld id="{370ADE20-1517-4836-971F-83EAA4164F53}" type="slidenum">
              <a:rPr lang="en-GB" altLang="en-US"/>
              <a:pPr/>
              <a:t>‹#›</a:t>
            </a:fld>
            <a:endParaRPr lang="en-GB" altLang="en-US"/>
          </a:p>
        </p:txBody>
      </p:sp>
    </p:spTree>
    <p:extLst>
      <p:ext uri="{BB962C8B-B14F-4D97-AF65-F5344CB8AC3E}">
        <p14:creationId xmlns:p14="http://schemas.microsoft.com/office/powerpoint/2010/main" val="386697804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GB"/>
          </a:p>
        </p:txBody>
      </p:sp>
      <p:sp>
        <p:nvSpPr>
          <p:cNvPr id="5" name="Rectangle 45"/>
          <p:cNvSpPr>
            <a:spLocks noGrp="1" noChangeArrowheads="1"/>
          </p:cNvSpPr>
          <p:nvPr>
            <p:ph type="ftr" sz="quarter" idx="11"/>
          </p:nvPr>
        </p:nvSpPr>
        <p:spPr>
          <a:ln/>
        </p:spPr>
        <p:txBody>
          <a:bodyPr/>
          <a:lstStyle>
            <a:lvl1pPr>
              <a:defRPr/>
            </a:lvl1pPr>
          </a:lstStyle>
          <a:p>
            <a:pPr>
              <a:defRPr/>
            </a:pPr>
            <a:endParaRPr lang="en-GB"/>
          </a:p>
        </p:txBody>
      </p:sp>
      <p:sp>
        <p:nvSpPr>
          <p:cNvPr id="6" name="Rectangle 46"/>
          <p:cNvSpPr>
            <a:spLocks noGrp="1" noChangeArrowheads="1"/>
          </p:cNvSpPr>
          <p:nvPr>
            <p:ph type="sldNum" sz="quarter" idx="12"/>
          </p:nvPr>
        </p:nvSpPr>
        <p:spPr>
          <a:ln/>
        </p:spPr>
        <p:txBody>
          <a:bodyPr/>
          <a:lstStyle>
            <a:lvl1pPr>
              <a:defRPr/>
            </a:lvl1pPr>
          </a:lstStyle>
          <a:p>
            <a:fld id="{70FFF73B-28E3-475B-AB33-348B32D0899F}" type="slidenum">
              <a:rPr lang="en-GB" altLang="en-US"/>
              <a:pPr/>
              <a:t>‹#›</a:t>
            </a:fld>
            <a:endParaRPr lang="en-GB" altLang="en-US"/>
          </a:p>
        </p:txBody>
      </p:sp>
    </p:spTree>
    <p:extLst>
      <p:ext uri="{BB962C8B-B14F-4D97-AF65-F5344CB8AC3E}">
        <p14:creationId xmlns:p14="http://schemas.microsoft.com/office/powerpoint/2010/main" val="323440795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6237"/>
            <a:ext cx="2268141" cy="64519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031" y="306237"/>
            <a:ext cx="6636411" cy="64519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GB"/>
          </a:p>
        </p:txBody>
      </p:sp>
      <p:sp>
        <p:nvSpPr>
          <p:cNvPr id="5" name="Rectangle 45"/>
          <p:cNvSpPr>
            <a:spLocks noGrp="1" noChangeArrowheads="1"/>
          </p:cNvSpPr>
          <p:nvPr>
            <p:ph type="ftr" sz="quarter" idx="11"/>
          </p:nvPr>
        </p:nvSpPr>
        <p:spPr>
          <a:ln/>
        </p:spPr>
        <p:txBody>
          <a:bodyPr/>
          <a:lstStyle>
            <a:lvl1pPr>
              <a:defRPr/>
            </a:lvl1pPr>
          </a:lstStyle>
          <a:p>
            <a:pPr>
              <a:defRPr/>
            </a:pPr>
            <a:endParaRPr lang="en-GB"/>
          </a:p>
        </p:txBody>
      </p:sp>
      <p:sp>
        <p:nvSpPr>
          <p:cNvPr id="6" name="Rectangle 46"/>
          <p:cNvSpPr>
            <a:spLocks noGrp="1" noChangeArrowheads="1"/>
          </p:cNvSpPr>
          <p:nvPr>
            <p:ph type="sldNum" sz="quarter" idx="12"/>
          </p:nvPr>
        </p:nvSpPr>
        <p:spPr>
          <a:ln/>
        </p:spPr>
        <p:txBody>
          <a:bodyPr/>
          <a:lstStyle>
            <a:lvl1pPr>
              <a:defRPr/>
            </a:lvl1pPr>
          </a:lstStyle>
          <a:p>
            <a:fld id="{454FE9B5-DEC8-4A32-971B-8882B519EBA9}" type="slidenum">
              <a:rPr lang="en-GB" altLang="en-US"/>
              <a:pPr/>
              <a:t>‹#›</a:t>
            </a:fld>
            <a:endParaRPr lang="en-GB" altLang="en-US"/>
          </a:p>
        </p:txBody>
      </p:sp>
    </p:spTree>
    <p:extLst>
      <p:ext uri="{BB962C8B-B14F-4D97-AF65-F5344CB8AC3E}">
        <p14:creationId xmlns:p14="http://schemas.microsoft.com/office/powerpoint/2010/main" val="151556027"/>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GB"/>
          </a:p>
        </p:txBody>
      </p:sp>
      <p:sp>
        <p:nvSpPr>
          <p:cNvPr id="5" name="Rectangle 45"/>
          <p:cNvSpPr>
            <a:spLocks noGrp="1" noChangeArrowheads="1"/>
          </p:cNvSpPr>
          <p:nvPr>
            <p:ph type="ftr" sz="quarter" idx="11"/>
          </p:nvPr>
        </p:nvSpPr>
        <p:spPr>
          <a:ln/>
        </p:spPr>
        <p:txBody>
          <a:bodyPr/>
          <a:lstStyle>
            <a:lvl1pPr>
              <a:defRPr/>
            </a:lvl1pPr>
          </a:lstStyle>
          <a:p>
            <a:pPr>
              <a:defRPr/>
            </a:pPr>
            <a:endParaRPr lang="en-GB"/>
          </a:p>
        </p:txBody>
      </p:sp>
      <p:sp>
        <p:nvSpPr>
          <p:cNvPr id="6" name="Rectangle 46"/>
          <p:cNvSpPr>
            <a:spLocks noGrp="1" noChangeArrowheads="1"/>
          </p:cNvSpPr>
          <p:nvPr>
            <p:ph type="sldNum" sz="quarter" idx="12"/>
          </p:nvPr>
        </p:nvSpPr>
        <p:spPr>
          <a:ln/>
        </p:spPr>
        <p:txBody>
          <a:bodyPr/>
          <a:lstStyle>
            <a:lvl1pPr>
              <a:defRPr/>
            </a:lvl1pPr>
          </a:lstStyle>
          <a:p>
            <a:fld id="{6EA316AB-4FC3-457B-867E-56A325000297}" type="slidenum">
              <a:rPr lang="en-GB" altLang="en-US"/>
              <a:pPr/>
              <a:t>‹#›</a:t>
            </a:fld>
            <a:endParaRPr lang="en-GB" altLang="en-US"/>
          </a:p>
        </p:txBody>
      </p:sp>
    </p:spTree>
    <p:extLst>
      <p:ext uri="{BB962C8B-B14F-4D97-AF65-F5344CB8AC3E}">
        <p14:creationId xmlns:p14="http://schemas.microsoft.com/office/powerpoint/2010/main" val="419897142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2"/>
            <a:ext cx="8568531"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96300" y="3204114"/>
            <a:ext cx="8568531" cy="1653678"/>
          </a:xfrm>
        </p:spPr>
        <p:txBody>
          <a:bodyPr anchor="b"/>
          <a:lstStyle>
            <a:lvl1pPr marL="0" indent="0">
              <a:buNone/>
              <a:defRPr sz="2200"/>
            </a:lvl1pPr>
            <a:lvl2pPr marL="503972" indent="0">
              <a:buNone/>
              <a:defRPr sz="2000"/>
            </a:lvl2pPr>
            <a:lvl3pPr marL="1007943" indent="0">
              <a:buNone/>
              <a:defRPr sz="1800"/>
            </a:lvl3pPr>
            <a:lvl4pPr marL="1511915" indent="0">
              <a:buNone/>
              <a:defRPr sz="1500"/>
            </a:lvl4pPr>
            <a:lvl5pPr marL="2015886" indent="0">
              <a:buNone/>
              <a:defRPr sz="1500"/>
            </a:lvl5pPr>
            <a:lvl6pPr marL="2519858" indent="0">
              <a:buNone/>
              <a:defRPr sz="1500"/>
            </a:lvl6pPr>
            <a:lvl7pPr marL="3023829" indent="0">
              <a:buNone/>
              <a:defRPr sz="1500"/>
            </a:lvl7pPr>
            <a:lvl8pPr marL="3527801" indent="0">
              <a:buNone/>
              <a:defRPr sz="1500"/>
            </a:lvl8pPr>
            <a:lvl9pPr marL="4031772" indent="0">
              <a:buNone/>
              <a:defRPr sz="15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GB"/>
          </a:p>
        </p:txBody>
      </p:sp>
      <p:sp>
        <p:nvSpPr>
          <p:cNvPr id="5" name="Rectangle 45"/>
          <p:cNvSpPr>
            <a:spLocks noGrp="1" noChangeArrowheads="1"/>
          </p:cNvSpPr>
          <p:nvPr>
            <p:ph type="ftr" sz="quarter" idx="11"/>
          </p:nvPr>
        </p:nvSpPr>
        <p:spPr>
          <a:ln/>
        </p:spPr>
        <p:txBody>
          <a:bodyPr/>
          <a:lstStyle>
            <a:lvl1pPr>
              <a:defRPr/>
            </a:lvl1pPr>
          </a:lstStyle>
          <a:p>
            <a:pPr>
              <a:defRPr/>
            </a:pPr>
            <a:endParaRPr lang="en-GB"/>
          </a:p>
        </p:txBody>
      </p:sp>
      <p:sp>
        <p:nvSpPr>
          <p:cNvPr id="6" name="Rectangle 46"/>
          <p:cNvSpPr>
            <a:spLocks noGrp="1" noChangeArrowheads="1"/>
          </p:cNvSpPr>
          <p:nvPr>
            <p:ph type="sldNum" sz="quarter" idx="12"/>
          </p:nvPr>
        </p:nvSpPr>
        <p:spPr>
          <a:ln/>
        </p:spPr>
        <p:txBody>
          <a:bodyPr/>
          <a:lstStyle>
            <a:lvl1pPr>
              <a:defRPr/>
            </a:lvl1pPr>
          </a:lstStyle>
          <a:p>
            <a:fld id="{E854320F-A8CC-4C8F-8651-31F0502359DC}" type="slidenum">
              <a:rPr lang="en-GB" altLang="en-US"/>
              <a:pPr/>
              <a:t>‹#›</a:t>
            </a:fld>
            <a:endParaRPr lang="en-GB" altLang="en-US"/>
          </a:p>
        </p:txBody>
      </p:sp>
    </p:spTree>
    <p:extLst>
      <p:ext uri="{BB962C8B-B14F-4D97-AF65-F5344CB8AC3E}">
        <p14:creationId xmlns:p14="http://schemas.microsoft.com/office/powerpoint/2010/main" val="145457035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031" y="1763925"/>
            <a:ext cx="4452276" cy="499428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4318" y="1763925"/>
            <a:ext cx="4452276" cy="499428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GB"/>
          </a:p>
        </p:txBody>
      </p:sp>
      <p:sp>
        <p:nvSpPr>
          <p:cNvPr id="6" name="Rectangle 45"/>
          <p:cNvSpPr>
            <a:spLocks noGrp="1" noChangeArrowheads="1"/>
          </p:cNvSpPr>
          <p:nvPr>
            <p:ph type="ftr" sz="quarter" idx="11"/>
          </p:nvPr>
        </p:nvSpPr>
        <p:spPr>
          <a:ln/>
        </p:spPr>
        <p:txBody>
          <a:bodyPr/>
          <a:lstStyle>
            <a:lvl1pPr>
              <a:defRPr/>
            </a:lvl1pPr>
          </a:lstStyle>
          <a:p>
            <a:pPr>
              <a:defRPr/>
            </a:pPr>
            <a:endParaRPr lang="en-GB"/>
          </a:p>
        </p:txBody>
      </p:sp>
      <p:sp>
        <p:nvSpPr>
          <p:cNvPr id="7" name="Rectangle 46"/>
          <p:cNvSpPr>
            <a:spLocks noGrp="1" noChangeArrowheads="1"/>
          </p:cNvSpPr>
          <p:nvPr>
            <p:ph type="sldNum" sz="quarter" idx="12"/>
          </p:nvPr>
        </p:nvSpPr>
        <p:spPr>
          <a:ln/>
        </p:spPr>
        <p:txBody>
          <a:bodyPr/>
          <a:lstStyle>
            <a:lvl1pPr>
              <a:defRPr/>
            </a:lvl1pPr>
          </a:lstStyle>
          <a:p>
            <a:fld id="{E9D6E4C6-CC34-47FB-90C0-79064F333D71}" type="slidenum">
              <a:rPr lang="en-GB" altLang="en-US"/>
              <a:pPr/>
              <a:t>‹#›</a:t>
            </a:fld>
            <a:endParaRPr lang="en-GB" altLang="en-US"/>
          </a:p>
        </p:txBody>
      </p:sp>
    </p:spTree>
    <p:extLst>
      <p:ext uri="{BB962C8B-B14F-4D97-AF65-F5344CB8AC3E}">
        <p14:creationId xmlns:p14="http://schemas.microsoft.com/office/powerpoint/2010/main" val="3564180591"/>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12599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GB"/>
          </a:p>
        </p:txBody>
      </p:sp>
      <p:sp>
        <p:nvSpPr>
          <p:cNvPr id="8" name="Rectangle 45"/>
          <p:cNvSpPr>
            <a:spLocks noGrp="1" noChangeArrowheads="1"/>
          </p:cNvSpPr>
          <p:nvPr>
            <p:ph type="ftr" sz="quarter" idx="11"/>
          </p:nvPr>
        </p:nvSpPr>
        <p:spPr>
          <a:ln/>
        </p:spPr>
        <p:txBody>
          <a:bodyPr/>
          <a:lstStyle>
            <a:lvl1pPr>
              <a:defRPr/>
            </a:lvl1pPr>
          </a:lstStyle>
          <a:p>
            <a:pPr>
              <a:defRPr/>
            </a:pPr>
            <a:endParaRPr lang="en-GB"/>
          </a:p>
        </p:txBody>
      </p:sp>
      <p:sp>
        <p:nvSpPr>
          <p:cNvPr id="9" name="Rectangle 46"/>
          <p:cNvSpPr>
            <a:spLocks noGrp="1" noChangeArrowheads="1"/>
          </p:cNvSpPr>
          <p:nvPr>
            <p:ph type="sldNum" sz="quarter" idx="12"/>
          </p:nvPr>
        </p:nvSpPr>
        <p:spPr>
          <a:ln/>
        </p:spPr>
        <p:txBody>
          <a:bodyPr/>
          <a:lstStyle>
            <a:lvl1pPr>
              <a:defRPr/>
            </a:lvl1pPr>
          </a:lstStyle>
          <a:p>
            <a:fld id="{644F96C4-D0F6-4634-9F35-170EEE592BBB}" type="slidenum">
              <a:rPr lang="en-GB" altLang="en-US"/>
              <a:pPr/>
              <a:t>‹#›</a:t>
            </a:fld>
            <a:endParaRPr lang="en-GB" altLang="en-US"/>
          </a:p>
        </p:txBody>
      </p:sp>
    </p:spTree>
    <p:extLst>
      <p:ext uri="{BB962C8B-B14F-4D97-AF65-F5344CB8AC3E}">
        <p14:creationId xmlns:p14="http://schemas.microsoft.com/office/powerpoint/2010/main" val="145658940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GB"/>
          </a:p>
        </p:txBody>
      </p:sp>
      <p:sp>
        <p:nvSpPr>
          <p:cNvPr id="4" name="Rectangle 45"/>
          <p:cNvSpPr>
            <a:spLocks noGrp="1" noChangeArrowheads="1"/>
          </p:cNvSpPr>
          <p:nvPr>
            <p:ph type="ftr" sz="quarter" idx="11"/>
          </p:nvPr>
        </p:nvSpPr>
        <p:spPr>
          <a:ln/>
        </p:spPr>
        <p:txBody>
          <a:bodyPr/>
          <a:lstStyle>
            <a:lvl1pPr>
              <a:defRPr/>
            </a:lvl1pPr>
          </a:lstStyle>
          <a:p>
            <a:pPr>
              <a:defRPr/>
            </a:pPr>
            <a:endParaRPr lang="en-GB"/>
          </a:p>
        </p:txBody>
      </p:sp>
      <p:sp>
        <p:nvSpPr>
          <p:cNvPr id="5" name="Rectangle 46"/>
          <p:cNvSpPr>
            <a:spLocks noGrp="1" noChangeArrowheads="1"/>
          </p:cNvSpPr>
          <p:nvPr>
            <p:ph type="sldNum" sz="quarter" idx="12"/>
          </p:nvPr>
        </p:nvSpPr>
        <p:spPr>
          <a:ln/>
        </p:spPr>
        <p:txBody>
          <a:bodyPr/>
          <a:lstStyle>
            <a:lvl1pPr>
              <a:defRPr/>
            </a:lvl1pPr>
          </a:lstStyle>
          <a:p>
            <a:fld id="{7762E019-7BDE-478D-A708-122B132B0FB4}" type="slidenum">
              <a:rPr lang="en-GB" altLang="en-US"/>
              <a:pPr/>
              <a:t>‹#›</a:t>
            </a:fld>
            <a:endParaRPr lang="en-GB" altLang="en-US"/>
          </a:p>
        </p:txBody>
      </p:sp>
    </p:spTree>
    <p:extLst>
      <p:ext uri="{BB962C8B-B14F-4D97-AF65-F5344CB8AC3E}">
        <p14:creationId xmlns:p14="http://schemas.microsoft.com/office/powerpoint/2010/main" val="388193182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GB"/>
          </a:p>
        </p:txBody>
      </p:sp>
      <p:sp>
        <p:nvSpPr>
          <p:cNvPr id="3" name="Rectangle 45"/>
          <p:cNvSpPr>
            <a:spLocks noGrp="1" noChangeArrowheads="1"/>
          </p:cNvSpPr>
          <p:nvPr>
            <p:ph type="ftr" sz="quarter" idx="11"/>
          </p:nvPr>
        </p:nvSpPr>
        <p:spPr>
          <a:ln/>
        </p:spPr>
        <p:txBody>
          <a:bodyPr/>
          <a:lstStyle>
            <a:lvl1pPr>
              <a:defRPr/>
            </a:lvl1pPr>
          </a:lstStyle>
          <a:p>
            <a:pPr>
              <a:defRPr/>
            </a:pPr>
            <a:endParaRPr lang="en-GB"/>
          </a:p>
        </p:txBody>
      </p:sp>
      <p:sp>
        <p:nvSpPr>
          <p:cNvPr id="4" name="Rectangle 46"/>
          <p:cNvSpPr>
            <a:spLocks noGrp="1" noChangeArrowheads="1"/>
          </p:cNvSpPr>
          <p:nvPr>
            <p:ph type="sldNum" sz="quarter" idx="12"/>
          </p:nvPr>
        </p:nvSpPr>
        <p:spPr>
          <a:ln/>
        </p:spPr>
        <p:txBody>
          <a:bodyPr/>
          <a:lstStyle>
            <a:lvl1pPr>
              <a:defRPr/>
            </a:lvl1pPr>
          </a:lstStyle>
          <a:p>
            <a:fld id="{13ACD03C-59A7-4DBA-B4CF-0B3DECE0963A}" type="slidenum">
              <a:rPr lang="en-GB" altLang="en-US"/>
              <a:pPr/>
              <a:t>‹#›</a:t>
            </a:fld>
            <a:endParaRPr lang="en-GB" altLang="en-US"/>
          </a:p>
        </p:txBody>
      </p:sp>
    </p:spTree>
    <p:extLst>
      <p:ext uri="{BB962C8B-B14F-4D97-AF65-F5344CB8AC3E}">
        <p14:creationId xmlns:p14="http://schemas.microsoft.com/office/powerpoint/2010/main" val="265670440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2" y="300987"/>
            <a:ext cx="3316456"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GB"/>
          </a:p>
        </p:txBody>
      </p:sp>
      <p:sp>
        <p:nvSpPr>
          <p:cNvPr id="6" name="Rectangle 45"/>
          <p:cNvSpPr>
            <a:spLocks noGrp="1" noChangeArrowheads="1"/>
          </p:cNvSpPr>
          <p:nvPr>
            <p:ph type="ftr" sz="quarter" idx="11"/>
          </p:nvPr>
        </p:nvSpPr>
        <p:spPr>
          <a:ln/>
        </p:spPr>
        <p:txBody>
          <a:bodyPr/>
          <a:lstStyle>
            <a:lvl1pPr>
              <a:defRPr/>
            </a:lvl1pPr>
          </a:lstStyle>
          <a:p>
            <a:pPr>
              <a:defRPr/>
            </a:pPr>
            <a:endParaRPr lang="en-GB"/>
          </a:p>
        </p:txBody>
      </p:sp>
      <p:sp>
        <p:nvSpPr>
          <p:cNvPr id="7" name="Rectangle 46"/>
          <p:cNvSpPr>
            <a:spLocks noGrp="1" noChangeArrowheads="1"/>
          </p:cNvSpPr>
          <p:nvPr>
            <p:ph type="sldNum" sz="quarter" idx="12"/>
          </p:nvPr>
        </p:nvSpPr>
        <p:spPr>
          <a:ln/>
        </p:spPr>
        <p:txBody>
          <a:bodyPr/>
          <a:lstStyle>
            <a:lvl1pPr>
              <a:defRPr/>
            </a:lvl1pPr>
          </a:lstStyle>
          <a:p>
            <a:fld id="{0025F5B7-5815-4532-AD3D-6351D1F5ABC0}" type="slidenum">
              <a:rPr lang="en-GB" altLang="en-US"/>
              <a:pPr/>
              <a:t>‹#›</a:t>
            </a:fld>
            <a:endParaRPr lang="en-GB" altLang="en-US"/>
          </a:p>
        </p:txBody>
      </p:sp>
    </p:spTree>
    <p:extLst>
      <p:ext uri="{BB962C8B-B14F-4D97-AF65-F5344CB8AC3E}">
        <p14:creationId xmlns:p14="http://schemas.microsoft.com/office/powerpoint/2010/main" val="214443941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5873" y="675471"/>
            <a:ext cx="604837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pPr lvl="0"/>
            <a:r>
              <a:rPr lang="en-US" noProof="0"/>
              <a:t>Click icon to add picture</a:t>
            </a:r>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GB"/>
          </a:p>
        </p:txBody>
      </p:sp>
      <p:sp>
        <p:nvSpPr>
          <p:cNvPr id="6" name="Rectangle 45"/>
          <p:cNvSpPr>
            <a:spLocks noGrp="1" noChangeArrowheads="1"/>
          </p:cNvSpPr>
          <p:nvPr>
            <p:ph type="ftr" sz="quarter" idx="11"/>
          </p:nvPr>
        </p:nvSpPr>
        <p:spPr>
          <a:ln/>
        </p:spPr>
        <p:txBody>
          <a:bodyPr/>
          <a:lstStyle>
            <a:lvl1pPr>
              <a:defRPr/>
            </a:lvl1pPr>
          </a:lstStyle>
          <a:p>
            <a:pPr>
              <a:defRPr/>
            </a:pPr>
            <a:endParaRPr lang="en-GB"/>
          </a:p>
        </p:txBody>
      </p:sp>
      <p:sp>
        <p:nvSpPr>
          <p:cNvPr id="7" name="Rectangle 46"/>
          <p:cNvSpPr>
            <a:spLocks noGrp="1" noChangeArrowheads="1"/>
          </p:cNvSpPr>
          <p:nvPr>
            <p:ph type="sldNum" sz="quarter" idx="12"/>
          </p:nvPr>
        </p:nvSpPr>
        <p:spPr>
          <a:ln/>
        </p:spPr>
        <p:txBody>
          <a:bodyPr/>
          <a:lstStyle>
            <a:lvl1pPr>
              <a:defRPr/>
            </a:lvl1pPr>
          </a:lstStyle>
          <a:p>
            <a:fld id="{58F2099A-2CFB-4B1E-8AEC-EBF291769991}" type="slidenum">
              <a:rPr lang="en-GB" altLang="en-US"/>
              <a:pPr/>
              <a:t>‹#›</a:t>
            </a:fld>
            <a:endParaRPr lang="en-GB" altLang="en-US"/>
          </a:p>
        </p:txBody>
      </p:sp>
    </p:spTree>
    <p:extLst>
      <p:ext uri="{BB962C8B-B14F-4D97-AF65-F5344CB8AC3E}">
        <p14:creationId xmlns:p14="http://schemas.microsoft.com/office/powerpoint/2010/main" val="23456573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080625" cy="7558088"/>
            <a:chOff x="0" y="0"/>
            <a:chExt cx="5760" cy="4319"/>
          </a:xfrm>
        </p:grpSpPr>
        <p:sp>
          <p:nvSpPr>
            <p:cNvPr id="634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buFont typeface="Wingdings" charset="2"/>
                <a:buNone/>
                <a:defRPr/>
              </a:pPr>
              <a:endParaRPr lang="en-US">
                <a:latin typeface="Arial" charset="0"/>
                <a:ea typeface="+mn-ea"/>
                <a:cs typeface="Arial Unicode MS" charset="0"/>
              </a:endParaRPr>
            </a:p>
          </p:txBody>
        </p:sp>
        <p:sp>
          <p:nvSpPr>
            <p:cNvPr id="634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7" name="Freeform 9"/>
            <p:cNvSpPr>
              <a:spLocks/>
            </p:cNvSpPr>
            <p:nvPr/>
          </p:nvSpPr>
          <p:spPr bwMode="hidden">
            <a:xfrm>
              <a:off x="3619" y="3815"/>
              <a:ext cx="2139" cy="200"/>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4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6" name="Freeform 18"/>
            <p:cNvSpPr>
              <a:spLocks/>
            </p:cNvSpPr>
            <p:nvPr/>
          </p:nvSpPr>
          <p:spPr bwMode="hidden">
            <a:xfrm>
              <a:off x="5435" y="2702"/>
              <a:ext cx="323" cy="298"/>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buFont typeface="Wingdings" charset="2"/>
                <a:buNone/>
                <a:defRPr/>
              </a:pPr>
              <a:endParaRPr lang="en-US">
                <a:latin typeface="Arial" charset="0"/>
                <a:ea typeface="+mn-ea"/>
                <a:cs typeface="Arial Unicode MS" charset="0"/>
              </a:endParaRPr>
            </a:p>
          </p:txBody>
        </p:sp>
        <p:sp>
          <p:nvSpPr>
            <p:cNvPr id="635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3" name="Freeform 35"/>
            <p:cNvSpPr>
              <a:spLocks/>
            </p:cNvSpPr>
            <p:nvPr/>
          </p:nvSpPr>
          <p:spPr bwMode="hidden">
            <a:xfrm>
              <a:off x="3950" y="0"/>
              <a:ext cx="1802"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5" name="Freeform 37"/>
            <p:cNvSpPr>
              <a:spLocks/>
            </p:cNvSpPr>
            <p:nvPr/>
          </p:nvSpPr>
          <p:spPr bwMode="hidden">
            <a:xfrm>
              <a:off x="4694" y="0"/>
              <a:ext cx="1059"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grpSp>
          <p:nvGrpSpPr>
            <p:cNvPr id="1068" name="Group 39"/>
            <p:cNvGrpSpPr>
              <a:grpSpLocks/>
            </p:cNvGrpSpPr>
            <p:nvPr userDrawn="1"/>
          </p:nvGrpSpPr>
          <p:grpSpPr bwMode="auto">
            <a:xfrm>
              <a:off x="0" y="1632"/>
              <a:ext cx="5758" cy="1858"/>
              <a:chOff x="0" y="1632"/>
              <a:chExt cx="5758" cy="1858"/>
            </a:xfrm>
          </p:grpSpPr>
          <p:sp>
            <p:nvSpPr>
              <p:cNvPr id="635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sp>
            <p:nvSpPr>
              <p:cNvPr id="635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buFont typeface="Wingdings" charset="2"/>
                  <a:buNone/>
                  <a:defRPr/>
                </a:pPr>
                <a:endParaRPr lang="en-US">
                  <a:latin typeface="Arial" charset="0"/>
                  <a:ea typeface="+mn-ea"/>
                  <a:cs typeface="Arial Unicode MS" charset="0"/>
                </a:endParaRPr>
              </a:p>
            </p:txBody>
          </p:sp>
        </p:grpSp>
      </p:grpSp>
      <p:sp>
        <p:nvSpPr>
          <p:cNvPr id="63530" name="Rectangle 42"/>
          <p:cNvSpPr>
            <a:spLocks noGrp="1" noChangeArrowheads="1"/>
          </p:cNvSpPr>
          <p:nvPr>
            <p:ph type="title"/>
          </p:nvPr>
        </p:nvSpPr>
        <p:spPr bwMode="auto">
          <a:xfrm>
            <a:off x="503238" y="306388"/>
            <a:ext cx="9074150" cy="1260475"/>
          </a:xfrm>
          <a:prstGeom prst="rect">
            <a:avLst/>
          </a:prstGeom>
          <a:noFill/>
          <a:ln w="9525">
            <a:noFill/>
            <a:miter lim="800000"/>
            <a:headEnd/>
            <a:tailEnd/>
          </a:ln>
          <a:effectLst/>
        </p:spPr>
        <p:txBody>
          <a:bodyPr vert="horz" wrap="square" lIns="100794" tIns="50397" rIns="100794" bIns="50397" numCol="1" anchor="ctr" anchorCtr="0" compatLnSpc="1">
            <a:prstTxWarp prst="textNoShape">
              <a:avLst/>
            </a:prstTxWarp>
          </a:bodyPr>
          <a:lstStyle/>
          <a:p>
            <a:pPr lvl="0"/>
            <a:r>
              <a:rPr lang="en-US"/>
              <a:t>Click to edit Master title style</a:t>
            </a:r>
          </a:p>
        </p:txBody>
      </p:sp>
      <p:sp>
        <p:nvSpPr>
          <p:cNvPr id="63531" name="Rectangle 43"/>
          <p:cNvSpPr>
            <a:spLocks noGrp="1" noChangeArrowheads="1"/>
          </p:cNvSpPr>
          <p:nvPr>
            <p:ph type="body" idx="1"/>
          </p:nvPr>
        </p:nvSpPr>
        <p:spPr bwMode="auto">
          <a:xfrm>
            <a:off x="503238" y="1763713"/>
            <a:ext cx="9074150" cy="4994275"/>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532" name="Rectangle 44"/>
          <p:cNvSpPr>
            <a:spLocks noGrp="1" noChangeArrowheads="1"/>
          </p:cNvSpPr>
          <p:nvPr>
            <p:ph type="dt" sz="half" idx="2"/>
          </p:nvPr>
        </p:nvSpPr>
        <p:spPr bwMode="auto">
          <a:xfrm>
            <a:off x="503238" y="6881813"/>
            <a:ext cx="2352675" cy="504825"/>
          </a:xfrm>
          <a:prstGeom prst="rect">
            <a:avLst/>
          </a:prstGeom>
          <a:noFill/>
          <a:ln w="9525">
            <a:noFill/>
            <a:miter lim="800000"/>
            <a:headEnd/>
            <a:tailEnd/>
          </a:ln>
          <a:effectLst/>
        </p:spPr>
        <p:txBody>
          <a:bodyPr vert="horz" wrap="square" lIns="100794" tIns="50397" rIns="100794" bIns="50397" numCol="1" anchor="b" anchorCtr="0" compatLnSpc="1">
            <a:prstTxWarp prst="textNoShape">
              <a:avLst/>
            </a:prstTxWarp>
          </a:bodyPr>
          <a:lstStyle>
            <a:lvl1pPr eaLnBrk="1" hangingPunct="1">
              <a:buFont typeface="Wingdings" charset="2"/>
              <a:buNone/>
              <a:defRPr sz="1300">
                <a:effectLst>
                  <a:outerShdw blurRad="38100" dist="38100" dir="2700000" algn="tl">
                    <a:srgbClr val="000000"/>
                  </a:outerShdw>
                </a:effectLst>
                <a:latin typeface="Arial" charset="0"/>
                <a:ea typeface="+mn-ea"/>
                <a:cs typeface="Arial Unicode MS" charset="0"/>
              </a:defRPr>
            </a:lvl1pPr>
          </a:lstStyle>
          <a:p>
            <a:pPr>
              <a:defRPr/>
            </a:pPr>
            <a:endParaRPr lang="en-GB"/>
          </a:p>
        </p:txBody>
      </p:sp>
      <p:sp>
        <p:nvSpPr>
          <p:cNvPr id="63533" name="Rectangle 45"/>
          <p:cNvSpPr>
            <a:spLocks noGrp="1" noChangeArrowheads="1"/>
          </p:cNvSpPr>
          <p:nvPr>
            <p:ph type="ftr" sz="quarter" idx="3"/>
          </p:nvPr>
        </p:nvSpPr>
        <p:spPr bwMode="auto">
          <a:xfrm>
            <a:off x="3444875" y="6888163"/>
            <a:ext cx="3190875" cy="503237"/>
          </a:xfrm>
          <a:prstGeom prst="rect">
            <a:avLst/>
          </a:prstGeom>
          <a:noFill/>
          <a:ln w="9525">
            <a:noFill/>
            <a:miter lim="800000"/>
            <a:headEnd/>
            <a:tailEnd/>
          </a:ln>
          <a:effectLst/>
        </p:spPr>
        <p:txBody>
          <a:bodyPr vert="horz" wrap="square" lIns="100794" tIns="50397" rIns="100794" bIns="50397" numCol="1" anchor="b" anchorCtr="0" compatLnSpc="1">
            <a:prstTxWarp prst="textNoShape">
              <a:avLst/>
            </a:prstTxWarp>
          </a:bodyPr>
          <a:lstStyle>
            <a:lvl1pPr algn="ctr" eaLnBrk="1" hangingPunct="1">
              <a:buFont typeface="Wingdings" charset="2"/>
              <a:buNone/>
              <a:defRPr sz="1300">
                <a:effectLst>
                  <a:outerShdw blurRad="38100" dist="38100" dir="2700000" algn="tl">
                    <a:srgbClr val="000000"/>
                  </a:outerShdw>
                </a:effectLst>
                <a:latin typeface="Arial" charset="0"/>
                <a:ea typeface="+mn-ea"/>
                <a:cs typeface="Arial Unicode MS" charset="0"/>
              </a:defRPr>
            </a:lvl1pPr>
          </a:lstStyle>
          <a:p>
            <a:pPr>
              <a:defRPr/>
            </a:pPr>
            <a:endParaRPr lang="en-GB"/>
          </a:p>
        </p:txBody>
      </p:sp>
      <p:sp>
        <p:nvSpPr>
          <p:cNvPr id="63534" name="Rectangle 46"/>
          <p:cNvSpPr>
            <a:spLocks noGrp="1" noChangeArrowheads="1"/>
          </p:cNvSpPr>
          <p:nvPr>
            <p:ph type="sldNum" sz="quarter" idx="4"/>
          </p:nvPr>
        </p:nvSpPr>
        <p:spPr bwMode="auto">
          <a:xfrm>
            <a:off x="7224713" y="6881813"/>
            <a:ext cx="2352675" cy="504825"/>
          </a:xfrm>
          <a:prstGeom prst="rect">
            <a:avLst/>
          </a:prstGeom>
          <a:noFill/>
          <a:ln w="9525">
            <a:noFill/>
            <a:miter lim="800000"/>
            <a:headEnd/>
            <a:tailEnd/>
          </a:ln>
          <a:effectLst/>
        </p:spPr>
        <p:txBody>
          <a:bodyPr vert="horz" wrap="square" lIns="100794" tIns="50397" rIns="100794" bIns="50397" numCol="1" anchor="b" anchorCtr="0" compatLnSpc="1">
            <a:prstTxWarp prst="textNoShape">
              <a:avLst/>
            </a:prstTxWarp>
          </a:bodyPr>
          <a:lstStyle>
            <a:lvl1pPr algn="r" hangingPunct="1">
              <a:defRPr sz="1300">
                <a:effectLst>
                  <a:outerShdw blurRad="38100" dist="38100" dir="2700000" algn="tl">
                    <a:srgbClr val="000000"/>
                  </a:outerShdw>
                </a:effectLst>
              </a:defRPr>
            </a:lvl1pPr>
          </a:lstStyle>
          <a:p>
            <a:fld id="{40C32123-3C0A-4B2D-902F-08A35C38D40B}"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fade thruBlk="1"/>
  </p:transition>
  <p:txStyles>
    <p:titleStyle>
      <a:lvl1pPr algn="ctr" rtl="0" eaLnBrk="0" fontAlgn="base" hangingPunct="0">
        <a:spcBef>
          <a:spcPct val="0"/>
        </a:spcBef>
        <a:spcAft>
          <a:spcPct val="0"/>
        </a:spcAft>
        <a:defRPr sz="49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9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9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9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900">
          <a:solidFill>
            <a:schemeClr val="tx2"/>
          </a:solidFill>
          <a:effectLst>
            <a:outerShdw blurRad="38100" dist="38100" dir="2700000" algn="tl">
              <a:srgbClr val="000000"/>
            </a:outerShdw>
          </a:effectLst>
          <a:latin typeface="Tahoma" pitchFamily="34" charset="0"/>
        </a:defRPr>
      </a:lvl5pPr>
      <a:lvl6pPr marL="503972" algn="ctr" rtl="0" eaLnBrk="1" fontAlgn="base" hangingPunct="1">
        <a:spcBef>
          <a:spcPct val="0"/>
        </a:spcBef>
        <a:spcAft>
          <a:spcPct val="0"/>
        </a:spcAft>
        <a:defRPr sz="4900">
          <a:solidFill>
            <a:schemeClr val="tx2"/>
          </a:solidFill>
          <a:effectLst>
            <a:outerShdw blurRad="38100" dist="38100" dir="2700000" algn="tl">
              <a:srgbClr val="000000"/>
            </a:outerShdw>
          </a:effectLst>
          <a:latin typeface="Arial" charset="0"/>
        </a:defRPr>
      </a:lvl6pPr>
      <a:lvl7pPr marL="1007943" algn="ctr" rtl="0" eaLnBrk="1" fontAlgn="base" hangingPunct="1">
        <a:spcBef>
          <a:spcPct val="0"/>
        </a:spcBef>
        <a:spcAft>
          <a:spcPct val="0"/>
        </a:spcAft>
        <a:defRPr sz="4900">
          <a:solidFill>
            <a:schemeClr val="tx2"/>
          </a:solidFill>
          <a:effectLst>
            <a:outerShdw blurRad="38100" dist="38100" dir="2700000" algn="tl">
              <a:srgbClr val="000000"/>
            </a:outerShdw>
          </a:effectLst>
          <a:latin typeface="Arial" charset="0"/>
        </a:defRPr>
      </a:lvl7pPr>
      <a:lvl8pPr marL="1511915" algn="ctr" rtl="0" eaLnBrk="1" fontAlgn="base" hangingPunct="1">
        <a:spcBef>
          <a:spcPct val="0"/>
        </a:spcBef>
        <a:spcAft>
          <a:spcPct val="0"/>
        </a:spcAft>
        <a:defRPr sz="4900">
          <a:solidFill>
            <a:schemeClr val="tx2"/>
          </a:solidFill>
          <a:effectLst>
            <a:outerShdw blurRad="38100" dist="38100" dir="2700000" algn="tl">
              <a:srgbClr val="000000"/>
            </a:outerShdw>
          </a:effectLst>
          <a:latin typeface="Arial" charset="0"/>
        </a:defRPr>
      </a:lvl8pPr>
      <a:lvl9pPr marL="2015886" algn="ctr" rtl="0" eaLnBrk="1" fontAlgn="base" hangingPunct="1">
        <a:spcBef>
          <a:spcPct val="0"/>
        </a:spcBef>
        <a:spcAft>
          <a:spcPct val="0"/>
        </a:spcAft>
        <a:defRPr sz="4900">
          <a:solidFill>
            <a:schemeClr val="tx2"/>
          </a:solidFill>
          <a:effectLst>
            <a:outerShdw blurRad="38100" dist="38100" dir="2700000" algn="tl">
              <a:srgbClr val="000000"/>
            </a:outerShdw>
          </a:effectLst>
          <a:latin typeface="Arial" charset="0"/>
        </a:defRPr>
      </a:lvl9pPr>
    </p:titleStyle>
    <p:bodyStyle>
      <a:lvl1pPr marL="377825" indent="-377825"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500">
          <a:solidFill>
            <a:schemeClr val="tx1"/>
          </a:solidFill>
          <a:effectLst>
            <a:outerShdw blurRad="38100" dist="38100" dir="2700000" algn="tl">
              <a:srgbClr val="000000"/>
            </a:outerShdw>
          </a:effectLst>
          <a:latin typeface="+mn-lt"/>
          <a:ea typeface="+mn-ea"/>
          <a:cs typeface="+mn-cs"/>
        </a:defRPr>
      </a:lvl1pPr>
      <a:lvl2pPr marL="817563" indent="-314325" algn="l" rtl="0" eaLnBrk="0" fontAlgn="base" hangingPunct="0">
        <a:spcBef>
          <a:spcPct val="20000"/>
        </a:spcBef>
        <a:spcAft>
          <a:spcPct val="0"/>
        </a:spcAft>
        <a:buChar char="–"/>
        <a:defRPr sz="3100">
          <a:solidFill>
            <a:schemeClr val="tx1"/>
          </a:solidFill>
          <a:effectLst>
            <a:outerShdw blurRad="38100" dist="38100" dir="2700000" algn="tl">
              <a:srgbClr val="000000"/>
            </a:outerShdw>
          </a:effectLst>
          <a:latin typeface="+mn-lt"/>
        </a:defRPr>
      </a:lvl2pPr>
      <a:lvl3pPr marL="1258888" indent="-250825"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600">
          <a:solidFill>
            <a:schemeClr val="tx1"/>
          </a:solidFill>
          <a:effectLst>
            <a:outerShdw blurRad="38100" dist="38100" dir="2700000" algn="tl">
              <a:srgbClr val="000000"/>
            </a:outerShdw>
          </a:effectLst>
          <a:latin typeface="+mn-lt"/>
        </a:defRPr>
      </a:lvl3pPr>
      <a:lvl4pPr marL="1763713" indent="-250825" algn="l" rtl="0" eaLnBrk="0" fontAlgn="base" hangingPunct="0">
        <a:spcBef>
          <a:spcPct val="20000"/>
        </a:spcBef>
        <a:spcAft>
          <a:spcPct val="0"/>
        </a:spcAft>
        <a:buChar char="–"/>
        <a:defRPr sz="2200">
          <a:solidFill>
            <a:schemeClr val="tx1"/>
          </a:solidFill>
          <a:effectLst>
            <a:outerShdw blurRad="38100" dist="38100" dir="2700000" algn="tl">
              <a:srgbClr val="000000"/>
            </a:outerShdw>
          </a:effectLst>
          <a:latin typeface="+mn-lt"/>
        </a:defRPr>
      </a:lvl4pPr>
      <a:lvl5pPr marL="2266950" indent="-250825"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200">
          <a:solidFill>
            <a:schemeClr val="tx1"/>
          </a:solidFill>
          <a:effectLst>
            <a:outerShdw blurRad="38100" dist="38100" dir="2700000" algn="tl">
              <a:srgbClr val="000000"/>
            </a:outerShdw>
          </a:effectLst>
          <a:latin typeface="+mn-lt"/>
        </a:defRPr>
      </a:lvl5pPr>
      <a:lvl6pPr marL="2771844" indent="-251986" algn="l" rtl="0" eaLnBrk="1" fontAlgn="base" hangingPunct="1">
        <a:spcBef>
          <a:spcPct val="20000"/>
        </a:spcBef>
        <a:spcAft>
          <a:spcPct val="0"/>
        </a:spcAft>
        <a:buClr>
          <a:schemeClr val="folHlink"/>
        </a:buClr>
        <a:buSzPct val="90000"/>
        <a:buFont typeface="Wingdings" charset="2"/>
        <a:buBlip>
          <a:blip r:embed="rId15"/>
        </a:buBlip>
        <a:defRPr sz="2200">
          <a:solidFill>
            <a:schemeClr val="tx1"/>
          </a:solidFill>
          <a:effectLst>
            <a:outerShdw blurRad="38100" dist="38100" dir="2700000" algn="tl">
              <a:srgbClr val="000000"/>
            </a:outerShdw>
          </a:effectLst>
          <a:latin typeface="+mn-lt"/>
        </a:defRPr>
      </a:lvl6pPr>
      <a:lvl7pPr marL="3275815" indent="-251986" algn="l" rtl="0" eaLnBrk="1" fontAlgn="base" hangingPunct="1">
        <a:spcBef>
          <a:spcPct val="20000"/>
        </a:spcBef>
        <a:spcAft>
          <a:spcPct val="0"/>
        </a:spcAft>
        <a:buClr>
          <a:schemeClr val="folHlink"/>
        </a:buClr>
        <a:buSzPct val="90000"/>
        <a:buFont typeface="Wingdings" charset="2"/>
        <a:buBlip>
          <a:blip r:embed="rId15"/>
        </a:buBlip>
        <a:defRPr sz="2200">
          <a:solidFill>
            <a:schemeClr val="tx1"/>
          </a:solidFill>
          <a:effectLst>
            <a:outerShdw blurRad="38100" dist="38100" dir="2700000" algn="tl">
              <a:srgbClr val="000000"/>
            </a:outerShdw>
          </a:effectLst>
          <a:latin typeface="+mn-lt"/>
        </a:defRPr>
      </a:lvl7pPr>
      <a:lvl8pPr marL="3779787" indent="-251986" algn="l" rtl="0" eaLnBrk="1" fontAlgn="base" hangingPunct="1">
        <a:spcBef>
          <a:spcPct val="20000"/>
        </a:spcBef>
        <a:spcAft>
          <a:spcPct val="0"/>
        </a:spcAft>
        <a:buClr>
          <a:schemeClr val="folHlink"/>
        </a:buClr>
        <a:buSzPct val="90000"/>
        <a:buFont typeface="Wingdings" charset="2"/>
        <a:buBlip>
          <a:blip r:embed="rId15"/>
        </a:buBlip>
        <a:defRPr sz="2200">
          <a:solidFill>
            <a:schemeClr val="tx1"/>
          </a:solidFill>
          <a:effectLst>
            <a:outerShdw blurRad="38100" dist="38100" dir="2700000" algn="tl">
              <a:srgbClr val="000000"/>
            </a:outerShdw>
          </a:effectLst>
          <a:latin typeface="+mn-lt"/>
        </a:defRPr>
      </a:lvl8pPr>
      <a:lvl9pPr marL="4283758" indent="-251986" algn="l" rtl="0" eaLnBrk="1" fontAlgn="base" hangingPunct="1">
        <a:spcBef>
          <a:spcPct val="20000"/>
        </a:spcBef>
        <a:spcAft>
          <a:spcPct val="0"/>
        </a:spcAft>
        <a:buClr>
          <a:schemeClr val="folHlink"/>
        </a:buClr>
        <a:buSzPct val="90000"/>
        <a:buFont typeface="Wingdings" charset="2"/>
        <a:buBlip>
          <a:blip r:embed="rId15"/>
        </a:buBlip>
        <a:defRPr sz="2200">
          <a:solidFill>
            <a:schemeClr val="tx1"/>
          </a:solidFill>
          <a:effectLst>
            <a:outerShdw blurRad="38100" dist="38100" dir="2700000" algn="tl">
              <a:srgbClr val="000000"/>
            </a:outerShdw>
          </a:effectLst>
          <a:latin typeface="+mn-lt"/>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03238" y="1763713"/>
            <a:ext cx="9074150" cy="2016125"/>
          </a:xfrm>
        </p:spPr>
        <p:txBody>
          <a:bodyPr/>
          <a:lstStyle/>
          <a:p>
            <a:pPr eaLnBrk="1" hangingPunct="1">
              <a:defRPr/>
            </a:pPr>
            <a:r>
              <a:rPr lang="en-US" sz="8000" b="1" dirty="0">
                <a:solidFill>
                  <a:schemeClr val="bg1">
                    <a:lumMod val="40000"/>
                    <a:lumOff val="60000"/>
                  </a:schemeClr>
                </a:solidFill>
              </a:rPr>
              <a:t>Plan of Salvation</a:t>
            </a:r>
          </a:p>
        </p:txBody>
      </p:sp>
      <p:sp>
        <p:nvSpPr>
          <p:cNvPr id="3" name="Subtitle 2"/>
          <p:cNvSpPr>
            <a:spLocks noGrp="1"/>
          </p:cNvSpPr>
          <p:nvPr>
            <p:ph type="subTitle" sz="quarter" idx="1"/>
          </p:nvPr>
        </p:nvSpPr>
        <p:spPr>
          <a:xfrm>
            <a:off x="1371600" y="4283075"/>
            <a:ext cx="7337425" cy="1931988"/>
          </a:xfrm>
        </p:spPr>
        <p:txBody>
          <a:bodyPr/>
          <a:lstStyle/>
          <a:p>
            <a:pPr eaLnBrk="1" hangingPunct="1">
              <a:defRPr/>
            </a:pPr>
            <a:r>
              <a:rPr lang="en-US" sz="6000" b="1" dirty="0">
                <a:solidFill>
                  <a:schemeClr val="accent2">
                    <a:lumMod val="60000"/>
                    <a:lumOff val="40000"/>
                  </a:schemeClr>
                </a:solidFill>
              </a:rPr>
              <a:t>2Timothy 1:8-12</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266825"/>
            <a:ext cx="9144000" cy="5026025"/>
          </a:xfrm>
        </p:spPr>
        <p:txBody>
          <a:bodyPr>
            <a:spAutoFit/>
          </a:bodyPr>
          <a:lstStyle/>
          <a:p>
            <a:pPr marL="0" indent="0" algn="just" eaLnBrk="1" hangingPunct="1">
              <a:spcBef>
                <a:spcPts val="0"/>
              </a:spcBef>
              <a:buFont typeface="Wingdings" charset="2"/>
              <a:buNone/>
              <a:defRPr/>
            </a:pPr>
            <a:r>
              <a:rPr lang="en-US" sz="4000" i="1" dirty="0"/>
              <a:t>but God shows his love for us in that while we were still sinners, </a:t>
            </a:r>
            <a:r>
              <a:rPr lang="en-US" sz="4000" i="1" dirty="0">
                <a:solidFill>
                  <a:srgbClr val="FFFF00"/>
                </a:solidFill>
              </a:rPr>
              <a:t>Christ died for us</a:t>
            </a:r>
            <a:r>
              <a:rPr lang="en-US" sz="4000" i="1" dirty="0"/>
              <a:t>. Since, therefore, we have now been justified by his blood, much more shall we be saved by him from the wrath of God.</a:t>
            </a:r>
          </a:p>
          <a:p>
            <a:pPr marL="0" indent="0" algn="r" eaLnBrk="1" hangingPunct="1">
              <a:spcBef>
                <a:spcPts val="0"/>
              </a:spcBef>
              <a:buFont typeface="Wingdings" charset="2"/>
              <a:buNone/>
              <a:defRPr/>
            </a:pPr>
            <a:r>
              <a:rPr lang="en-US" sz="4000" b="1" dirty="0">
                <a:solidFill>
                  <a:schemeClr val="accent2">
                    <a:lumMod val="60000"/>
                    <a:lumOff val="40000"/>
                  </a:schemeClr>
                </a:solidFill>
              </a:rPr>
              <a:t>Romans 5:8-9</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Indeed, under the law almost everything is purified with blood, and </a:t>
            </a:r>
            <a:r>
              <a:rPr lang="en-US" sz="4000" i="1" dirty="0">
                <a:solidFill>
                  <a:srgbClr val="FFFF00"/>
                </a:solidFill>
              </a:rPr>
              <a:t>without the shedding of blood there is no forgiveness of sins</a:t>
            </a:r>
            <a:r>
              <a:rPr lang="en-US" sz="4000" i="1" dirty="0"/>
              <a:t>.</a:t>
            </a:r>
          </a:p>
          <a:p>
            <a:pPr marL="0" indent="0" algn="r" eaLnBrk="1" hangingPunct="1">
              <a:spcBef>
                <a:spcPts val="0"/>
              </a:spcBef>
              <a:buFont typeface="Wingdings" charset="2"/>
              <a:buNone/>
              <a:defRPr/>
            </a:pPr>
            <a:r>
              <a:rPr lang="en-US" sz="4000" b="1" dirty="0">
                <a:solidFill>
                  <a:schemeClr val="accent2">
                    <a:lumMod val="60000"/>
                    <a:lumOff val="40000"/>
                  </a:schemeClr>
                </a:solidFill>
              </a:rPr>
              <a:t>Hebrews 9:22</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774700"/>
            <a:ext cx="9144000" cy="6010275"/>
          </a:xfrm>
        </p:spPr>
        <p:txBody>
          <a:bodyPr>
            <a:spAutoFit/>
          </a:bodyPr>
          <a:lstStyle/>
          <a:p>
            <a:pPr marL="0" indent="0" algn="just" eaLnBrk="1" hangingPunct="1">
              <a:spcBef>
                <a:spcPts val="0"/>
              </a:spcBef>
              <a:buFont typeface="Wingdings" charset="2"/>
              <a:buNone/>
              <a:defRPr/>
            </a:pPr>
            <a:r>
              <a:rPr lang="en-US" sz="3200" i="1" dirty="0"/>
              <a:t>knowing that </a:t>
            </a:r>
            <a:r>
              <a:rPr lang="en-US" sz="3200" i="1" dirty="0">
                <a:solidFill>
                  <a:srgbClr val="FFFF00"/>
                </a:solidFill>
              </a:rPr>
              <a:t>you were ransomed</a:t>
            </a:r>
            <a:r>
              <a:rPr lang="en-US" sz="3200" i="1" dirty="0"/>
              <a:t> from the futile ways inherited from your forefathers, not with perishable things such as silver or gold, but </a:t>
            </a:r>
            <a:r>
              <a:rPr lang="en-US" sz="3200" i="1" dirty="0">
                <a:solidFill>
                  <a:srgbClr val="FFFF00"/>
                </a:solidFill>
              </a:rPr>
              <a:t>with the precious blood of Christ</a:t>
            </a:r>
            <a:r>
              <a:rPr lang="en-US" sz="3200" i="1" dirty="0"/>
              <a:t>, like that of a lamb without blemish or spot. He was foreknown before the foundation of the world but was made manifest in the last times for the sake of you who through him are believers in God, who raised him from the dead and gave him glory, so that your faith and hope are in God.</a:t>
            </a:r>
          </a:p>
          <a:p>
            <a:pPr marL="0" indent="0" algn="r" eaLnBrk="1" hangingPunct="1">
              <a:spcBef>
                <a:spcPts val="0"/>
              </a:spcBef>
              <a:buFont typeface="Wingdings" charset="2"/>
              <a:buNone/>
              <a:defRPr/>
            </a:pPr>
            <a:r>
              <a:rPr lang="en-US" sz="3200" b="1" dirty="0">
                <a:solidFill>
                  <a:schemeClr val="accent2">
                    <a:lumMod val="60000"/>
                    <a:lumOff val="40000"/>
                  </a:schemeClr>
                </a:solidFill>
              </a:rPr>
              <a:t>1Peter 1:18-21</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574800"/>
            <a:ext cx="9144000" cy="4410075"/>
          </a:xfrm>
        </p:spPr>
        <p:txBody>
          <a:bodyPr>
            <a:spAutoFit/>
          </a:bodyPr>
          <a:lstStyle/>
          <a:p>
            <a:pPr marL="0" indent="0" algn="just" eaLnBrk="1" hangingPunct="1">
              <a:spcBef>
                <a:spcPts val="0"/>
              </a:spcBef>
              <a:buFont typeface="Wingdings" charset="2"/>
              <a:buNone/>
              <a:defRPr/>
            </a:pPr>
            <a:r>
              <a:rPr lang="en-US" sz="4000" i="1" dirty="0"/>
              <a:t>When the Spirit of truth comes, he will </a:t>
            </a:r>
            <a:r>
              <a:rPr lang="en-US" sz="4000" i="1" dirty="0">
                <a:solidFill>
                  <a:srgbClr val="FFFF00"/>
                </a:solidFill>
              </a:rPr>
              <a:t>guide you into all the truth</a:t>
            </a:r>
            <a:r>
              <a:rPr lang="en-US" sz="4000" i="1" dirty="0"/>
              <a:t>, for he will not speak on his own authority, but whatever he hears he will speak, and he will declare to you the things that are to come.</a:t>
            </a:r>
          </a:p>
          <a:p>
            <a:pPr marL="0" indent="0" algn="r" eaLnBrk="1" hangingPunct="1">
              <a:spcBef>
                <a:spcPts val="0"/>
              </a:spcBef>
              <a:buFont typeface="Wingdings" charset="2"/>
              <a:buNone/>
              <a:defRPr/>
            </a:pPr>
            <a:r>
              <a:rPr lang="en-US" sz="4000" b="1" dirty="0">
                <a:solidFill>
                  <a:schemeClr val="accent2">
                    <a:lumMod val="60000"/>
                    <a:lumOff val="40000"/>
                  </a:schemeClr>
                </a:solidFill>
              </a:rPr>
              <a:t>John 16:13</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574800"/>
            <a:ext cx="9144000" cy="4410075"/>
          </a:xfrm>
        </p:spPr>
        <p:txBody>
          <a:bodyPr>
            <a:spAutoFit/>
          </a:bodyPr>
          <a:lstStyle/>
          <a:p>
            <a:pPr marL="0" indent="0" algn="just" eaLnBrk="1" hangingPunct="1">
              <a:spcBef>
                <a:spcPts val="0"/>
              </a:spcBef>
              <a:buFont typeface="Wingdings" charset="2"/>
              <a:buNone/>
              <a:defRPr/>
            </a:pPr>
            <a:r>
              <a:rPr lang="en-US" sz="4000" i="1" dirty="0"/>
              <a:t>And calling to him a child, he put him in the midst of them and said, Truly, I say to you, unless </a:t>
            </a:r>
            <a:r>
              <a:rPr lang="en-US" sz="4000" i="1" dirty="0">
                <a:solidFill>
                  <a:srgbClr val="FFFF00"/>
                </a:solidFill>
              </a:rPr>
              <a:t>you</a:t>
            </a:r>
            <a:r>
              <a:rPr lang="en-US" sz="4000" i="1" dirty="0"/>
              <a:t> turn and become like children, you will never enter the kingdom of heaven.</a:t>
            </a:r>
          </a:p>
          <a:p>
            <a:pPr marL="0" indent="0" algn="r" eaLnBrk="1" hangingPunct="1">
              <a:spcBef>
                <a:spcPts val="0"/>
              </a:spcBef>
              <a:buFont typeface="Wingdings" charset="2"/>
              <a:buNone/>
              <a:defRPr/>
            </a:pPr>
            <a:r>
              <a:rPr lang="en-US" sz="4000" b="1" dirty="0">
                <a:solidFill>
                  <a:schemeClr val="accent2">
                    <a:lumMod val="60000"/>
                    <a:lumOff val="40000"/>
                  </a:schemeClr>
                </a:solidFill>
              </a:rPr>
              <a:t>Matthew 18:2-3</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For the husband is the head of the wife even as Christ is the head of the church, his body, and is himself its Savior.</a:t>
            </a:r>
          </a:p>
          <a:p>
            <a:pPr marL="0" indent="0" algn="r" eaLnBrk="1" hangingPunct="1">
              <a:spcBef>
                <a:spcPts val="0"/>
              </a:spcBef>
              <a:buFont typeface="Wingdings" charset="2"/>
              <a:buNone/>
              <a:defRPr/>
            </a:pPr>
            <a:r>
              <a:rPr lang="en-US" sz="4000" b="1" dirty="0">
                <a:solidFill>
                  <a:schemeClr val="accent2">
                    <a:lumMod val="60000"/>
                    <a:lumOff val="40000"/>
                  </a:schemeClr>
                </a:solidFill>
              </a:rPr>
              <a:t>Ephesians 5:23</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1"/>
          <p:cNvSpPr/>
          <p:nvPr/>
        </p:nvSpPr>
        <p:spPr bwMode="auto">
          <a:xfrm>
            <a:off x="1001712" y="541337"/>
            <a:ext cx="8229600" cy="6477000"/>
          </a:xfrm>
          <a:prstGeom prst="leftRightArrow">
            <a:avLst>
              <a:gd name="adj1" fmla="val 49435"/>
              <a:gd name="adj2" fmla="val 20918"/>
            </a:avLst>
          </a:prstGeom>
          <a:gradFill flip="none" rotWithShape="1">
            <a:gsLst>
              <a:gs pos="0">
                <a:schemeClr val="bg2">
                  <a:lumMod val="40000"/>
                  <a:lumOff val="60000"/>
                </a:schemeClr>
              </a:gs>
              <a:gs pos="80000">
                <a:schemeClr val="dk1">
                  <a:shade val="93000"/>
                  <a:satMod val="130000"/>
                </a:schemeClr>
              </a:gs>
              <a:gs pos="100000">
                <a:schemeClr val="dk1">
                  <a:shade val="94000"/>
                  <a:satMod val="135000"/>
                </a:schemeClr>
              </a:gs>
            </a:gsLst>
            <a:lin ang="16200000" scaled="1"/>
            <a:tileRect/>
          </a:gradFill>
          <a:ln>
            <a:headEnd type="none" w="med" len="med"/>
            <a:tailEnd type="none" w="med" len="med"/>
          </a:ln>
          <a:scene3d>
            <a:camera prst="perspectiveAbove"/>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wrap="none" anchor="ctr">
            <a:sp3d extrusionH="57150" contourW="12700">
              <a:bevelT w="82550" h="38100" prst="coolSlant"/>
              <a:contourClr>
                <a:schemeClr val="bg1">
                  <a:lumMod val="50000"/>
                </a:schemeClr>
              </a:contourClr>
            </a:sp3d>
          </a:bodyPr>
          <a:lstStyle/>
          <a:p>
            <a:pPr algn="ctr" defTabSz="914400" eaLnBrk="0">
              <a:lnSpc>
                <a:spcPct val="100000"/>
              </a:lnSpc>
              <a:buClrTx/>
              <a:buSzTx/>
              <a:buFontTx/>
              <a:buNone/>
              <a:defRPr/>
            </a:pPr>
            <a:r>
              <a:rPr lang="en-US" sz="6600" b="1" dirty="0">
                <a:gradFill flip="none" rotWithShape="1">
                  <a:gsLst>
                    <a:gs pos="0">
                      <a:schemeClr val="accent1">
                        <a:lumMod val="20000"/>
                        <a:lumOff val="80000"/>
                      </a:schemeClr>
                    </a:gs>
                    <a:gs pos="80000">
                      <a:schemeClr val="dk1">
                        <a:shade val="93000"/>
                        <a:satMod val="130000"/>
                      </a:schemeClr>
                    </a:gs>
                    <a:gs pos="100000">
                      <a:schemeClr val="dk1">
                        <a:shade val="94000"/>
                        <a:satMod val="135000"/>
                      </a:schemeClr>
                    </a:gs>
                  </a:gsLst>
                  <a:lin ang="5400000" scaled="0"/>
                  <a:tileRect/>
                </a:gradFill>
                <a:effectLst>
                  <a:outerShdw blurRad="38100" dist="38100" dir="2700000" algn="tl">
                    <a:srgbClr val="000000">
                      <a:alpha val="43137"/>
                    </a:srgbClr>
                  </a:outerShdw>
                </a:effectLst>
                <a:latin typeface="+mj-lt"/>
              </a:rPr>
              <a:t>Delivered By</a:t>
            </a:r>
          </a:p>
          <a:p>
            <a:pPr algn="ctr" defTabSz="914400" eaLnBrk="0">
              <a:lnSpc>
                <a:spcPct val="100000"/>
              </a:lnSpc>
              <a:buClrTx/>
              <a:buSzTx/>
              <a:buFontTx/>
              <a:buNone/>
              <a:defRPr/>
            </a:pPr>
            <a:r>
              <a:rPr lang="en-US" sz="6600" b="1" dirty="0">
                <a:gradFill flip="none" rotWithShape="1">
                  <a:gsLst>
                    <a:gs pos="0">
                      <a:schemeClr val="accent1">
                        <a:lumMod val="20000"/>
                        <a:lumOff val="80000"/>
                      </a:schemeClr>
                    </a:gs>
                    <a:gs pos="80000">
                      <a:schemeClr val="dk1">
                        <a:shade val="93000"/>
                        <a:satMod val="130000"/>
                      </a:schemeClr>
                    </a:gs>
                    <a:gs pos="100000">
                      <a:schemeClr val="dk1">
                        <a:shade val="94000"/>
                        <a:satMod val="135000"/>
                      </a:schemeClr>
                    </a:gs>
                  </a:gsLst>
                  <a:lin ang="5400000" scaled="0"/>
                  <a:tileRect/>
                </a:gradFill>
                <a:effectLst>
                  <a:outerShdw blurRad="38100" dist="38100" dir="2700000" algn="tl">
                    <a:srgbClr val="000000">
                      <a:alpha val="43137"/>
                    </a:srgbClr>
                  </a:outerShdw>
                </a:effectLst>
                <a:latin typeface="+mj-lt"/>
              </a:rPr>
              <a:t>Human</a:t>
            </a:r>
          </a:p>
          <a:p>
            <a:pPr algn="ctr" defTabSz="914400" eaLnBrk="0">
              <a:lnSpc>
                <a:spcPct val="100000"/>
              </a:lnSpc>
              <a:buClrTx/>
              <a:buSzTx/>
              <a:buFontTx/>
              <a:buNone/>
              <a:defRPr/>
            </a:pPr>
            <a:r>
              <a:rPr lang="en-US" sz="6600" b="1" dirty="0">
                <a:gradFill flip="none" rotWithShape="1">
                  <a:gsLst>
                    <a:gs pos="0">
                      <a:schemeClr val="accent1">
                        <a:lumMod val="20000"/>
                        <a:lumOff val="80000"/>
                      </a:schemeClr>
                    </a:gs>
                    <a:gs pos="80000">
                      <a:schemeClr val="dk1">
                        <a:shade val="93000"/>
                        <a:satMod val="130000"/>
                      </a:schemeClr>
                    </a:gs>
                    <a:gs pos="100000">
                      <a:schemeClr val="dk1">
                        <a:shade val="94000"/>
                        <a:satMod val="135000"/>
                      </a:schemeClr>
                    </a:gs>
                  </a:gsLst>
                  <a:lin ang="5400000" scaled="0"/>
                  <a:tileRect/>
                </a:gradFill>
                <a:effectLst>
                  <a:outerShdw blurRad="38100" dist="38100" dir="2700000" algn="tl">
                    <a:srgbClr val="000000">
                      <a:alpha val="43137"/>
                    </a:srgbClr>
                  </a:outerShdw>
                </a:effectLst>
                <a:latin typeface="+mj-lt"/>
              </a:rPr>
              <a:t>Instructors</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266825"/>
            <a:ext cx="9144000" cy="5026025"/>
          </a:xfrm>
        </p:spPr>
        <p:txBody>
          <a:bodyPr>
            <a:spAutoFit/>
          </a:bodyPr>
          <a:lstStyle/>
          <a:p>
            <a:pPr marL="0" indent="0" algn="just" eaLnBrk="1" hangingPunct="1">
              <a:spcBef>
                <a:spcPts val="0"/>
              </a:spcBef>
              <a:buFont typeface="Wingdings" charset="2"/>
              <a:buNone/>
              <a:defRPr/>
            </a:pPr>
            <a:r>
              <a:rPr lang="en-US" sz="4000" i="1" dirty="0"/>
              <a:t>Now I am speaking to you Gentiles. Inasmuch then as I am an apostle to the Gentiles, I magnify my ministry in order somehow to make my fellow Jews jealous, and thus </a:t>
            </a:r>
            <a:r>
              <a:rPr lang="en-US" sz="4000" i="1" dirty="0">
                <a:solidFill>
                  <a:srgbClr val="FFFF00"/>
                </a:solidFill>
              </a:rPr>
              <a:t>save some</a:t>
            </a:r>
            <a:r>
              <a:rPr lang="en-US" sz="4000" i="1" dirty="0"/>
              <a:t> of them.</a:t>
            </a:r>
          </a:p>
          <a:p>
            <a:pPr marL="0" indent="0" algn="r" eaLnBrk="1" hangingPunct="1">
              <a:spcBef>
                <a:spcPts val="0"/>
              </a:spcBef>
              <a:buFont typeface="Wingdings" charset="2"/>
              <a:buNone/>
              <a:defRPr/>
            </a:pPr>
            <a:r>
              <a:rPr lang="en-US" sz="4000" b="1" dirty="0">
                <a:solidFill>
                  <a:schemeClr val="accent2">
                    <a:lumMod val="60000"/>
                    <a:lumOff val="40000"/>
                  </a:schemeClr>
                </a:solidFill>
              </a:rPr>
              <a:t>Romans 11:13-14</a:t>
            </a: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2775"/>
            <a:ext cx="9144000" cy="3794125"/>
          </a:xfrm>
        </p:spPr>
        <p:txBody>
          <a:bodyPr>
            <a:spAutoFit/>
          </a:bodyPr>
          <a:lstStyle/>
          <a:p>
            <a:pPr marL="0" indent="0" algn="just" eaLnBrk="1" hangingPunct="1">
              <a:spcBef>
                <a:spcPts val="0"/>
              </a:spcBef>
              <a:buFont typeface="Wingdings" charset="2"/>
              <a:buNone/>
              <a:defRPr/>
            </a:pPr>
            <a:r>
              <a:rPr lang="en-US" sz="4000" i="1" dirty="0"/>
              <a:t>To the weak I became weak, that I might win the weak. I have become all things to all people, that </a:t>
            </a:r>
            <a:r>
              <a:rPr lang="en-US" sz="4000" i="1" dirty="0">
                <a:solidFill>
                  <a:srgbClr val="FFFF00"/>
                </a:solidFill>
              </a:rPr>
              <a:t>by all means I might save some</a:t>
            </a:r>
            <a:r>
              <a:rPr lang="en-US" sz="4000" i="1" dirty="0"/>
              <a:t>.</a:t>
            </a:r>
          </a:p>
          <a:p>
            <a:pPr marL="0" indent="0" algn="r" eaLnBrk="1" hangingPunct="1">
              <a:spcBef>
                <a:spcPts val="0"/>
              </a:spcBef>
              <a:buFont typeface="Wingdings" charset="2"/>
              <a:buNone/>
              <a:defRPr/>
            </a:pPr>
            <a:r>
              <a:rPr lang="en-US" sz="4000" b="1" dirty="0">
                <a:solidFill>
                  <a:schemeClr val="accent2">
                    <a:lumMod val="60000"/>
                    <a:lumOff val="40000"/>
                  </a:schemeClr>
                </a:solidFill>
              </a:rPr>
              <a:t>1Corinthians 9:22</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958850"/>
            <a:ext cx="9144000" cy="5641975"/>
          </a:xfrm>
        </p:spPr>
        <p:txBody>
          <a:bodyPr>
            <a:spAutoFit/>
          </a:bodyPr>
          <a:lstStyle/>
          <a:p>
            <a:pPr marL="0" indent="0" algn="just" eaLnBrk="1" hangingPunct="1">
              <a:spcBef>
                <a:spcPts val="0"/>
              </a:spcBef>
              <a:buFont typeface="Wingdings" charset="2"/>
              <a:buNone/>
              <a:defRPr/>
            </a:pPr>
            <a:r>
              <a:rPr lang="en-US" sz="4000" i="1" dirty="0"/>
              <a:t>For God, who said, "Let light shine out of darkness," has shone in our hearts to give the light of the knowledge of the glory of God in the face of Jesus Christ. But we have this treasure in </a:t>
            </a:r>
            <a:r>
              <a:rPr lang="en-US" sz="4000" i="1" dirty="0">
                <a:solidFill>
                  <a:srgbClr val="FFFF00"/>
                </a:solidFill>
              </a:rPr>
              <a:t>jars of clay</a:t>
            </a:r>
            <a:r>
              <a:rPr lang="en-US" sz="4000" i="1" dirty="0"/>
              <a:t>, to show that the surpassing power belongs to God and not to us.</a:t>
            </a:r>
          </a:p>
          <a:p>
            <a:pPr marL="0" indent="0" algn="r" eaLnBrk="1" hangingPunct="1">
              <a:spcBef>
                <a:spcPts val="0"/>
              </a:spcBef>
              <a:buFont typeface="Wingdings" charset="2"/>
              <a:buNone/>
              <a:defRPr/>
            </a:pPr>
            <a:r>
              <a:rPr lang="en-US" sz="4000" b="1" dirty="0">
                <a:solidFill>
                  <a:schemeClr val="accent2">
                    <a:lumMod val="60000"/>
                    <a:lumOff val="40000"/>
                  </a:schemeClr>
                </a:solidFill>
              </a:rPr>
              <a:t>2Corinthians 4:6-7</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713" y="282575"/>
            <a:ext cx="9601200" cy="6994525"/>
          </a:xfrm>
        </p:spPr>
        <p:txBody>
          <a:bodyPr>
            <a:spAutoFit/>
          </a:bodyPr>
          <a:lstStyle/>
          <a:p>
            <a:pPr marL="0" indent="0" algn="just" eaLnBrk="1" hangingPunct="1">
              <a:spcBef>
                <a:spcPts val="0"/>
              </a:spcBef>
              <a:buFont typeface="Wingdings" charset="2"/>
              <a:buNone/>
              <a:defRPr/>
            </a:pPr>
            <a:r>
              <a:rPr lang="en-US" sz="2800" i="1" dirty="0"/>
              <a:t>Therefore do not be ashamed of the testimony about our Lord, nor of me his prisoner, but share in suffering for the gospel by the power of God, who saved us and called us to a holy calling, not because of our works but because of his own purpose and grace, which he gave us in Christ Jesus before the ages began, and which now has been manifested through the appearing of our Savior Christ Jesus, who abolished death and brought life and immortality to light through the gospel, for which I was appointed a preacher and apostle and teacher, which is why I suffer as I do. But I am not ashamed, for I know whom I have believed, and I am convinced that he is able to guard until that Day what has been entrusted to me.</a:t>
            </a:r>
          </a:p>
          <a:p>
            <a:pPr marL="0" indent="0" algn="r" eaLnBrk="1" hangingPunct="1">
              <a:spcBef>
                <a:spcPts val="0"/>
              </a:spcBef>
              <a:buFont typeface="Wingdings" charset="2"/>
              <a:buNone/>
              <a:defRPr/>
            </a:pPr>
            <a:r>
              <a:rPr lang="en-US" sz="2800" b="1" dirty="0">
                <a:solidFill>
                  <a:schemeClr val="accent2">
                    <a:lumMod val="60000"/>
                    <a:lumOff val="40000"/>
                  </a:schemeClr>
                </a:solidFill>
              </a:rPr>
              <a:t>2Timothy 1:8-12</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9144000" cy="6750050"/>
          </a:xfrm>
        </p:spPr>
        <p:txBody>
          <a:bodyPr>
            <a:spAutoFit/>
          </a:bodyPr>
          <a:lstStyle/>
          <a:p>
            <a:pPr marL="0" indent="0" algn="just" eaLnBrk="1" hangingPunct="1">
              <a:spcBef>
                <a:spcPts val="0"/>
              </a:spcBef>
              <a:buFont typeface="Wingdings" charset="2"/>
              <a:buNone/>
              <a:defRPr/>
            </a:pPr>
            <a:r>
              <a:rPr lang="en-US" sz="3600" i="1" dirty="0"/>
              <a:t>For since, in the wisdom of God, the world did not know God through wisdom, it pleased God </a:t>
            </a:r>
            <a:r>
              <a:rPr lang="en-US" sz="3600" i="1" dirty="0">
                <a:solidFill>
                  <a:srgbClr val="FFFF00"/>
                </a:solidFill>
              </a:rPr>
              <a:t>through the folly of what we preach to save those who believe</a:t>
            </a:r>
            <a:r>
              <a:rPr lang="en-US" sz="3600" i="1" dirty="0"/>
              <a:t>. For Jews demand signs and Greeks seek wisdom, but we preach Christ crucified, a stumbling block to Jews and folly to Gentiles, but to those who are called, both Jews and Greeks, Christ the power of God and the wisdom of God.</a:t>
            </a:r>
          </a:p>
          <a:p>
            <a:pPr marL="0" indent="0" algn="r" eaLnBrk="1" hangingPunct="1">
              <a:spcBef>
                <a:spcPts val="0"/>
              </a:spcBef>
              <a:buFont typeface="Wingdings" charset="2"/>
              <a:buNone/>
              <a:defRPr/>
            </a:pPr>
            <a:r>
              <a:rPr lang="en-US" sz="3600" b="1" dirty="0">
                <a:solidFill>
                  <a:schemeClr val="accent2">
                    <a:lumMod val="60000"/>
                    <a:lumOff val="40000"/>
                  </a:schemeClr>
                </a:solidFill>
              </a:rPr>
              <a:t>1Corinthians 1:21-24</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bwMode="auto">
          <a:xfrm>
            <a:off x="468312" y="1646237"/>
            <a:ext cx="9144000" cy="4267200"/>
          </a:xfrm>
          <a:prstGeom prst="ellipse">
            <a:avLst/>
          </a:prstGeom>
          <a:gradFill flip="none" rotWithShape="1">
            <a:gsLst>
              <a:gs pos="0">
                <a:schemeClr val="bg2">
                  <a:lumMod val="40000"/>
                  <a:lumOff val="60000"/>
                </a:schemeClr>
              </a:gs>
              <a:gs pos="80000">
                <a:schemeClr val="dk1">
                  <a:shade val="93000"/>
                  <a:satMod val="130000"/>
                </a:schemeClr>
              </a:gs>
              <a:gs pos="100000">
                <a:schemeClr val="dk1">
                  <a:shade val="94000"/>
                  <a:satMod val="135000"/>
                </a:schemeClr>
              </a:gs>
            </a:gsLst>
            <a:lin ang="16200000" scaled="1"/>
            <a:tileRect/>
          </a:gradFill>
          <a:ln>
            <a:headEnd type="none" w="med" len="med"/>
            <a:tailEnd type="none" w="med" len="med"/>
          </a:ln>
          <a:scene3d>
            <a:camera prst="perspectiveAbove"/>
            <a:lightRig rig="threePt" dir="t">
              <a:rot lat="0" lon="0" rev="1200000"/>
            </a:lightRig>
          </a:scene3d>
          <a:sp3d>
            <a:bevelT w="127000" h="127000"/>
          </a:sp3d>
        </p:spPr>
        <p:style>
          <a:lnRef idx="0">
            <a:schemeClr val="dk1"/>
          </a:lnRef>
          <a:fillRef idx="3">
            <a:schemeClr val="dk1"/>
          </a:fillRef>
          <a:effectRef idx="3">
            <a:schemeClr val="dk1"/>
          </a:effectRef>
          <a:fontRef idx="minor">
            <a:schemeClr val="lt1"/>
          </a:fontRef>
        </p:style>
        <p:txBody>
          <a:bodyPr wrap="none" lIns="0" tIns="0" rIns="0" bIns="0">
            <a:sp3d extrusionH="57150">
              <a:bevelT w="82550" h="38100" prst="coolSlant"/>
            </a:sp3d>
          </a:bodyPr>
          <a:lstStyle/>
          <a:p>
            <a:pPr algn="ctr" defTabSz="914400" eaLnBrk="0">
              <a:lnSpc>
                <a:spcPct val="100000"/>
              </a:lnSpc>
              <a:buClrTx/>
              <a:buSzTx/>
              <a:buFontTx/>
              <a:buNone/>
              <a:defRPr/>
            </a:pPr>
            <a:r>
              <a:rPr lang="en-US" sz="9600" b="1" dirty="0">
                <a:gradFill flip="none" rotWithShape="1">
                  <a:gsLst>
                    <a:gs pos="0">
                      <a:schemeClr val="accent1">
                        <a:lumMod val="20000"/>
                        <a:lumOff val="80000"/>
                      </a:schemeClr>
                    </a:gs>
                    <a:gs pos="80000">
                      <a:schemeClr val="dk1">
                        <a:shade val="93000"/>
                        <a:satMod val="130000"/>
                      </a:schemeClr>
                    </a:gs>
                    <a:gs pos="100000">
                      <a:schemeClr val="dk1">
                        <a:shade val="94000"/>
                        <a:satMod val="135000"/>
                      </a:schemeClr>
                    </a:gs>
                  </a:gsLst>
                  <a:lin ang="5400000" scaled="1"/>
                  <a:tileRect/>
                </a:gradFill>
                <a:latin typeface="+mj-lt"/>
              </a:rPr>
              <a:t>Applied</a:t>
            </a:r>
          </a:p>
          <a:p>
            <a:pPr algn="ctr" defTabSz="914400" eaLnBrk="0">
              <a:lnSpc>
                <a:spcPct val="100000"/>
              </a:lnSpc>
              <a:buClrTx/>
              <a:buSzTx/>
              <a:buFontTx/>
              <a:buNone/>
              <a:defRPr/>
            </a:pPr>
            <a:r>
              <a:rPr lang="en-US" sz="9600" b="1" dirty="0">
                <a:gradFill flip="none" rotWithShape="1">
                  <a:gsLst>
                    <a:gs pos="0">
                      <a:schemeClr val="accent1">
                        <a:lumMod val="20000"/>
                        <a:lumOff val="80000"/>
                      </a:schemeClr>
                    </a:gs>
                    <a:gs pos="80000">
                      <a:schemeClr val="dk1">
                        <a:shade val="93000"/>
                        <a:satMod val="130000"/>
                      </a:schemeClr>
                    </a:gs>
                    <a:gs pos="100000">
                      <a:schemeClr val="dk1">
                        <a:shade val="94000"/>
                        <a:satMod val="135000"/>
                      </a:schemeClr>
                    </a:gs>
                  </a:gsLst>
                  <a:lin ang="5400000" scaled="1"/>
                  <a:tileRect/>
                </a:gradFill>
                <a:latin typeface="+mj-lt"/>
              </a:rPr>
              <a:t>Individually</a:t>
            </a: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2775"/>
            <a:ext cx="9144000" cy="3794125"/>
          </a:xfrm>
        </p:spPr>
        <p:txBody>
          <a:bodyPr>
            <a:spAutoFit/>
          </a:bodyPr>
          <a:lstStyle/>
          <a:p>
            <a:pPr marL="0" indent="0" algn="just" eaLnBrk="1" hangingPunct="1">
              <a:spcBef>
                <a:spcPts val="0"/>
              </a:spcBef>
              <a:buFont typeface="Wingdings" charset="2"/>
              <a:buNone/>
              <a:defRPr/>
            </a:pPr>
            <a:r>
              <a:rPr lang="en-US" sz="4000" i="1" dirty="0"/>
              <a:t>And with many other words he bore witness and continued to exhort them, saying, "</a:t>
            </a:r>
            <a:r>
              <a:rPr lang="en-US" sz="4000" i="1" dirty="0">
                <a:solidFill>
                  <a:srgbClr val="FFFF00"/>
                </a:solidFill>
              </a:rPr>
              <a:t>Save yourselves</a:t>
            </a:r>
            <a:r>
              <a:rPr lang="en-US" sz="4000" i="1" dirty="0"/>
              <a:t> from this crooked generation.”</a:t>
            </a:r>
          </a:p>
          <a:p>
            <a:pPr marL="0" indent="0" algn="r" eaLnBrk="1" hangingPunct="1">
              <a:spcBef>
                <a:spcPts val="0"/>
              </a:spcBef>
              <a:buFont typeface="Wingdings" charset="2"/>
              <a:buNone/>
              <a:defRPr/>
            </a:pPr>
            <a:r>
              <a:rPr lang="en-US" sz="4000" b="1" dirty="0">
                <a:solidFill>
                  <a:schemeClr val="accent2">
                    <a:lumMod val="60000"/>
                    <a:lumOff val="40000"/>
                  </a:schemeClr>
                </a:solidFill>
              </a:rPr>
              <a:t>Acts 2:40</a:t>
            </a: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Therefore, since </a:t>
            </a:r>
            <a:r>
              <a:rPr lang="en-US" sz="4000" i="1" dirty="0">
                <a:solidFill>
                  <a:srgbClr val="FFFF00"/>
                </a:solidFill>
              </a:rPr>
              <a:t>we have been justified by faith</a:t>
            </a:r>
            <a:r>
              <a:rPr lang="en-US" sz="4000" i="1" dirty="0"/>
              <a:t>, we have peace with God through our Lord Jesus Christ.</a:t>
            </a:r>
          </a:p>
          <a:p>
            <a:pPr marL="0" indent="0" algn="r" eaLnBrk="1" hangingPunct="1">
              <a:spcBef>
                <a:spcPts val="0"/>
              </a:spcBef>
              <a:buFont typeface="Wingdings" charset="2"/>
              <a:buNone/>
              <a:defRPr/>
            </a:pPr>
            <a:r>
              <a:rPr lang="en-US" sz="4000" b="1" dirty="0">
                <a:solidFill>
                  <a:schemeClr val="accent2">
                    <a:lumMod val="60000"/>
                    <a:lumOff val="40000"/>
                  </a:schemeClr>
                </a:solidFill>
              </a:rPr>
              <a:t>Romans 5:1</a:t>
            </a: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805113"/>
            <a:ext cx="9144000" cy="1949450"/>
          </a:xfrm>
        </p:spPr>
        <p:txBody>
          <a:bodyPr>
            <a:spAutoFit/>
          </a:bodyPr>
          <a:lstStyle/>
          <a:p>
            <a:pPr marL="0" indent="0" algn="just" eaLnBrk="1" hangingPunct="1">
              <a:spcBef>
                <a:spcPts val="0"/>
              </a:spcBef>
              <a:buFont typeface="Wingdings" charset="2"/>
              <a:buNone/>
              <a:defRPr/>
            </a:pPr>
            <a:r>
              <a:rPr lang="en-US" sz="4000" i="1" dirty="0"/>
              <a:t>No, I tell you; but </a:t>
            </a:r>
            <a:r>
              <a:rPr lang="en-US" sz="4000" i="1" dirty="0">
                <a:solidFill>
                  <a:srgbClr val="FFFF00"/>
                </a:solidFill>
              </a:rPr>
              <a:t>unless you repent</a:t>
            </a:r>
            <a:r>
              <a:rPr lang="en-US" sz="4000" i="1" dirty="0"/>
              <a:t>, you will all likewise perish.</a:t>
            </a:r>
          </a:p>
          <a:p>
            <a:pPr marL="0" indent="0" algn="r" eaLnBrk="1" hangingPunct="1">
              <a:spcBef>
                <a:spcPts val="0"/>
              </a:spcBef>
              <a:buFont typeface="Wingdings" charset="2"/>
              <a:buNone/>
              <a:defRPr/>
            </a:pPr>
            <a:r>
              <a:rPr lang="en-US" sz="4000" b="1" dirty="0">
                <a:solidFill>
                  <a:schemeClr val="accent2">
                    <a:lumMod val="60000"/>
                    <a:lumOff val="40000"/>
                  </a:schemeClr>
                </a:solidFill>
              </a:rPr>
              <a:t>Luke 13:3</a:t>
            </a: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For godly grief produces a </a:t>
            </a:r>
            <a:r>
              <a:rPr lang="en-US" sz="4000" i="1" dirty="0">
                <a:solidFill>
                  <a:srgbClr val="FFFF00"/>
                </a:solidFill>
              </a:rPr>
              <a:t>repentance that leads to salvation</a:t>
            </a:r>
            <a:r>
              <a:rPr lang="en-US" sz="4000" i="1" dirty="0"/>
              <a:t> without regret, whereas worldly grief produces death.</a:t>
            </a:r>
          </a:p>
          <a:p>
            <a:pPr marL="0" indent="0" algn="r" eaLnBrk="1" hangingPunct="1">
              <a:spcBef>
                <a:spcPts val="0"/>
              </a:spcBef>
              <a:buFont typeface="Wingdings" charset="2"/>
              <a:buNone/>
              <a:defRPr/>
            </a:pPr>
            <a:r>
              <a:rPr lang="en-US" sz="4000" b="1" dirty="0">
                <a:solidFill>
                  <a:schemeClr val="accent2">
                    <a:lumMod val="60000"/>
                    <a:lumOff val="40000"/>
                  </a:schemeClr>
                </a:solidFill>
              </a:rPr>
              <a:t>2Corinthians 7:10</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266825"/>
            <a:ext cx="9144000" cy="5026025"/>
          </a:xfrm>
        </p:spPr>
        <p:txBody>
          <a:bodyPr>
            <a:spAutoFit/>
          </a:bodyPr>
          <a:lstStyle/>
          <a:p>
            <a:pPr marL="0" indent="0" algn="just" eaLnBrk="1" hangingPunct="1">
              <a:spcBef>
                <a:spcPts val="0"/>
              </a:spcBef>
              <a:buFont typeface="Wingdings" charset="2"/>
              <a:buNone/>
              <a:defRPr/>
            </a:pPr>
            <a:r>
              <a:rPr lang="en-US" sz="4000" i="1" dirty="0"/>
              <a:t>So everyone who </a:t>
            </a:r>
            <a:r>
              <a:rPr lang="en-US" sz="4000" i="1" dirty="0">
                <a:solidFill>
                  <a:srgbClr val="FFFF00"/>
                </a:solidFill>
              </a:rPr>
              <a:t>acknowledges me before men</a:t>
            </a:r>
            <a:r>
              <a:rPr lang="en-US" sz="4000" i="1" dirty="0"/>
              <a:t>, I also will acknowledge before my Father who is in heaven, but whoever denies me before men, I also will deny before my Father who is in heaven.</a:t>
            </a:r>
          </a:p>
          <a:p>
            <a:pPr marL="0" indent="0" algn="r" eaLnBrk="1" hangingPunct="1">
              <a:spcBef>
                <a:spcPts val="0"/>
              </a:spcBef>
              <a:buFont typeface="Wingdings" charset="2"/>
              <a:buNone/>
              <a:defRPr/>
            </a:pPr>
            <a:r>
              <a:rPr lang="en-US" sz="4000" b="1" dirty="0">
                <a:solidFill>
                  <a:schemeClr val="accent2">
                    <a:lumMod val="60000"/>
                    <a:lumOff val="40000"/>
                  </a:schemeClr>
                </a:solidFill>
              </a:rPr>
              <a:t>Matthew 10:32-33</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For with the heart one believes and is justified, and </a:t>
            </a:r>
            <a:r>
              <a:rPr lang="en-US" sz="4000" i="1" dirty="0">
                <a:solidFill>
                  <a:srgbClr val="FFFF00"/>
                </a:solidFill>
              </a:rPr>
              <a:t>with the mouth one confesses and is saved</a:t>
            </a:r>
            <a:r>
              <a:rPr lang="en-US" sz="4000" i="1" dirty="0"/>
              <a:t>.</a:t>
            </a:r>
          </a:p>
          <a:p>
            <a:pPr marL="0" indent="0" algn="r" eaLnBrk="1" hangingPunct="1">
              <a:spcBef>
                <a:spcPts val="0"/>
              </a:spcBef>
              <a:buFont typeface="Wingdings" charset="2"/>
              <a:buNone/>
              <a:defRPr/>
            </a:pPr>
            <a:r>
              <a:rPr lang="en-US" sz="4000" b="1" dirty="0">
                <a:solidFill>
                  <a:schemeClr val="accent2">
                    <a:lumMod val="60000"/>
                    <a:lumOff val="40000"/>
                  </a:schemeClr>
                </a:solidFill>
              </a:rPr>
              <a:t>Romans 10:10</a:t>
            </a: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574800"/>
            <a:ext cx="9144000" cy="4410075"/>
          </a:xfrm>
        </p:spPr>
        <p:txBody>
          <a:bodyPr>
            <a:spAutoFit/>
          </a:bodyPr>
          <a:lstStyle/>
          <a:p>
            <a:pPr marL="0" indent="0" algn="just" eaLnBrk="1" hangingPunct="1">
              <a:spcBef>
                <a:spcPts val="0"/>
              </a:spcBef>
              <a:buFont typeface="Wingdings" charset="2"/>
              <a:buNone/>
              <a:defRPr/>
            </a:pPr>
            <a:r>
              <a:rPr lang="en-US" sz="4000" i="1" dirty="0">
                <a:solidFill>
                  <a:srgbClr val="FFFF00"/>
                </a:solidFill>
              </a:rPr>
              <a:t>Baptism</a:t>
            </a:r>
            <a:r>
              <a:rPr lang="en-US" sz="4000" i="1" dirty="0"/>
              <a:t>, which corresponds to this, </a:t>
            </a:r>
            <a:r>
              <a:rPr lang="en-US" sz="4000" i="1" dirty="0">
                <a:solidFill>
                  <a:srgbClr val="FFFF00"/>
                </a:solidFill>
              </a:rPr>
              <a:t>now saves you</a:t>
            </a:r>
            <a:r>
              <a:rPr lang="en-US" sz="4000" i="1" dirty="0"/>
              <a:t>, not as a removal of dirt from the body but as an appeal to God for a good conscience, </a:t>
            </a:r>
            <a:r>
              <a:rPr lang="en-US" sz="4000" i="1" dirty="0">
                <a:solidFill>
                  <a:srgbClr val="FFFF00"/>
                </a:solidFill>
              </a:rPr>
              <a:t>through the resurrection of Jesus Christ</a:t>
            </a:r>
            <a:r>
              <a:rPr lang="en-US" sz="4000" i="1" dirty="0"/>
              <a:t>,</a:t>
            </a:r>
          </a:p>
          <a:p>
            <a:pPr marL="0" indent="0" algn="r" eaLnBrk="1" hangingPunct="1">
              <a:spcBef>
                <a:spcPts val="0"/>
              </a:spcBef>
              <a:buFont typeface="Wingdings" charset="2"/>
              <a:buNone/>
              <a:defRPr/>
            </a:pPr>
            <a:r>
              <a:rPr lang="en-US" sz="4000" b="1" dirty="0">
                <a:solidFill>
                  <a:schemeClr val="accent2">
                    <a:lumMod val="60000"/>
                    <a:lumOff val="40000"/>
                  </a:schemeClr>
                </a:solidFill>
              </a:rPr>
              <a:t>1Peter 3:21</a:t>
            </a: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497138"/>
            <a:ext cx="9144000" cy="2565400"/>
          </a:xfrm>
        </p:spPr>
        <p:txBody>
          <a:bodyPr>
            <a:spAutoFit/>
          </a:bodyPr>
          <a:lstStyle/>
          <a:p>
            <a:pPr marL="0" indent="0" algn="just" eaLnBrk="1" hangingPunct="1">
              <a:spcBef>
                <a:spcPts val="0"/>
              </a:spcBef>
              <a:buFont typeface="Wingdings" charset="2"/>
              <a:buNone/>
              <a:defRPr/>
            </a:pPr>
            <a:r>
              <a:rPr lang="en-US" sz="4000" i="1" dirty="0"/>
              <a:t>And now why do you wait? Rise and </a:t>
            </a:r>
            <a:r>
              <a:rPr lang="en-US" sz="4000" i="1" dirty="0">
                <a:solidFill>
                  <a:srgbClr val="FFFF00"/>
                </a:solidFill>
              </a:rPr>
              <a:t>be baptized and wash away your sins</a:t>
            </a:r>
            <a:r>
              <a:rPr lang="en-US" sz="4000" i="1" dirty="0"/>
              <a:t>, calling on his name.</a:t>
            </a:r>
          </a:p>
          <a:p>
            <a:pPr marL="0" indent="0" algn="r" eaLnBrk="1" hangingPunct="1">
              <a:spcBef>
                <a:spcPts val="0"/>
              </a:spcBef>
              <a:buFont typeface="Wingdings" charset="2"/>
              <a:buNone/>
              <a:defRPr/>
            </a:pPr>
            <a:r>
              <a:rPr lang="en-US" sz="4000" b="1" dirty="0">
                <a:solidFill>
                  <a:schemeClr val="accent2">
                    <a:lumMod val="60000"/>
                    <a:lumOff val="40000"/>
                  </a:schemeClr>
                </a:solidFill>
              </a:rPr>
              <a:t>Acts 22:16</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03238" y="1763713"/>
            <a:ext cx="9074150" cy="2016125"/>
          </a:xfrm>
        </p:spPr>
        <p:txBody>
          <a:bodyPr/>
          <a:lstStyle/>
          <a:p>
            <a:pPr eaLnBrk="1" hangingPunct="1">
              <a:defRPr/>
            </a:pPr>
            <a:r>
              <a:rPr lang="en-US" sz="8000" b="1" dirty="0">
                <a:solidFill>
                  <a:schemeClr val="bg1">
                    <a:lumMod val="40000"/>
                    <a:lumOff val="60000"/>
                  </a:schemeClr>
                </a:solidFill>
              </a:rPr>
              <a:t>Plan of Salvation</a:t>
            </a:r>
          </a:p>
        </p:txBody>
      </p:sp>
      <p:sp>
        <p:nvSpPr>
          <p:cNvPr id="3" name="Subtitle 2"/>
          <p:cNvSpPr>
            <a:spLocks noGrp="1"/>
          </p:cNvSpPr>
          <p:nvPr>
            <p:ph type="subTitle" sz="quarter" idx="1"/>
          </p:nvPr>
        </p:nvSpPr>
        <p:spPr>
          <a:xfrm>
            <a:off x="1371600" y="4283075"/>
            <a:ext cx="7337425" cy="1931988"/>
          </a:xfrm>
        </p:spPr>
        <p:txBody>
          <a:bodyPr/>
          <a:lstStyle/>
          <a:p>
            <a:pPr eaLnBrk="1" hangingPunct="1">
              <a:defRPr/>
            </a:pPr>
            <a:r>
              <a:rPr lang="en-US" sz="6000" b="1" dirty="0">
                <a:solidFill>
                  <a:schemeClr val="accent2">
                    <a:lumMod val="60000"/>
                    <a:lumOff val="40000"/>
                  </a:schemeClr>
                </a:solidFill>
              </a:rPr>
              <a:t>2Timothy 1:8-12</a:t>
            </a: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2775"/>
            <a:ext cx="9144000" cy="3794125"/>
          </a:xfrm>
        </p:spPr>
        <p:txBody>
          <a:bodyPr>
            <a:spAutoFit/>
          </a:bodyPr>
          <a:lstStyle/>
          <a:p>
            <a:pPr marL="0" indent="0" algn="just" eaLnBrk="1" hangingPunct="1">
              <a:spcBef>
                <a:spcPts val="0"/>
              </a:spcBef>
              <a:buFont typeface="Wingdings" charset="2"/>
              <a:buNone/>
              <a:defRPr/>
            </a:pPr>
            <a:r>
              <a:rPr lang="en-US" sz="4000" i="1" dirty="0"/>
              <a:t>and from Jesus Christ the faithful witness, the firstborn of the dead, and the ruler of kings on earth. To him who loves us and </a:t>
            </a:r>
            <a:r>
              <a:rPr lang="en-US" sz="4000" i="1" dirty="0">
                <a:solidFill>
                  <a:srgbClr val="FFFF00"/>
                </a:solidFill>
              </a:rPr>
              <a:t>has freed us from our sins by his blood</a:t>
            </a:r>
          </a:p>
          <a:p>
            <a:pPr marL="0" indent="0" algn="r" eaLnBrk="1" hangingPunct="1">
              <a:spcBef>
                <a:spcPts val="0"/>
              </a:spcBef>
              <a:buFont typeface="Wingdings" charset="2"/>
              <a:buNone/>
              <a:defRPr/>
            </a:pPr>
            <a:r>
              <a:rPr lang="en-US" sz="4000" b="1" dirty="0">
                <a:solidFill>
                  <a:schemeClr val="accent2">
                    <a:lumMod val="60000"/>
                    <a:lumOff val="40000"/>
                  </a:schemeClr>
                </a:solidFill>
              </a:rPr>
              <a:t>Revelation 1:5</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Ethiopian Eunuch</a:t>
            </a: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Ethiopian Eunuch</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Philip</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Ethiopian Eunuch</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Philip</a:t>
            </a:r>
          </a:p>
        </p:txBody>
      </p:sp>
      <p:sp>
        <p:nvSpPr>
          <p:cNvPr id="4" name="Left-Right Arrow 3"/>
          <p:cNvSpPr/>
          <p:nvPr/>
        </p:nvSpPr>
        <p:spPr bwMode="auto">
          <a:xfrm>
            <a:off x="3173412" y="3094037"/>
            <a:ext cx="3733800" cy="2514600"/>
          </a:xfrm>
          <a:prstGeom prst="leftRightArrow">
            <a:avLst>
              <a:gd name="adj1" fmla="val 63714"/>
              <a:gd name="adj2" fmla="val 32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Philip</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Preached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Ethiopian Eunuch</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Philip</a:t>
            </a:r>
          </a:p>
        </p:txBody>
      </p:sp>
      <p:sp>
        <p:nvSpPr>
          <p:cNvPr id="4" name="Left-Right Arrow 3"/>
          <p:cNvSpPr/>
          <p:nvPr/>
        </p:nvSpPr>
        <p:spPr bwMode="auto">
          <a:xfrm>
            <a:off x="3173412" y="3094037"/>
            <a:ext cx="3733800" cy="2514600"/>
          </a:xfrm>
          <a:prstGeom prst="leftRightArrow">
            <a:avLst>
              <a:gd name="adj1" fmla="val 63714"/>
              <a:gd name="adj2" fmla="val 32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Philip</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Preached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
        <p:nvSpPr>
          <p:cNvPr id="5" name="Oval 4"/>
          <p:cNvSpPr/>
          <p:nvPr/>
        </p:nvSpPr>
        <p:spPr bwMode="auto">
          <a:xfrm>
            <a:off x="6488112" y="5151437"/>
            <a:ext cx="3363913" cy="2103438"/>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Eunuch</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Obeyed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King Agrippa</a:t>
            </a: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King Agrippa</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Paul</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King Agrippa</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Paul</a:t>
            </a:r>
          </a:p>
        </p:txBody>
      </p:sp>
      <p:sp>
        <p:nvSpPr>
          <p:cNvPr id="4" name="Left-Right Arrow 3"/>
          <p:cNvSpPr/>
          <p:nvPr/>
        </p:nvSpPr>
        <p:spPr bwMode="auto">
          <a:xfrm>
            <a:off x="3173412" y="3094037"/>
            <a:ext cx="3733800" cy="2514600"/>
          </a:xfrm>
          <a:prstGeom prst="leftRightArrow">
            <a:avLst>
              <a:gd name="adj1" fmla="val 63714"/>
              <a:gd name="adj2" fmla="val 32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Paul</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Preached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King Agrippa</a:t>
            </a:r>
          </a:p>
        </p:txBody>
      </p:sp>
      <p:sp>
        <p:nvSpPr>
          <p:cNvPr id="3" name="Down Arrow 2"/>
          <p:cNvSpPr/>
          <p:nvPr/>
        </p:nvSpPr>
        <p:spPr bwMode="auto">
          <a:xfrm>
            <a:off x="315912" y="1570037"/>
            <a:ext cx="3733800" cy="2133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Lord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Sent Paul</a:t>
            </a:r>
          </a:p>
        </p:txBody>
      </p:sp>
      <p:sp>
        <p:nvSpPr>
          <p:cNvPr id="4" name="Left-Right Arrow 3"/>
          <p:cNvSpPr/>
          <p:nvPr/>
        </p:nvSpPr>
        <p:spPr bwMode="auto">
          <a:xfrm>
            <a:off x="3173412" y="3094037"/>
            <a:ext cx="3733800" cy="2514600"/>
          </a:xfrm>
          <a:prstGeom prst="leftRightArrow">
            <a:avLst>
              <a:gd name="adj1" fmla="val 63714"/>
              <a:gd name="adj2" fmla="val 32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Paul</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Preached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
        <p:nvSpPr>
          <p:cNvPr id="5" name="Oval 4"/>
          <p:cNvSpPr/>
          <p:nvPr/>
        </p:nvSpPr>
        <p:spPr bwMode="auto">
          <a:xfrm>
            <a:off x="6488112" y="5151437"/>
            <a:ext cx="3363913" cy="2103438"/>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Agrippa</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Refused</a:t>
            </a:r>
          </a:p>
          <a:p>
            <a:pPr algn="ctr" defTabSz="914400" eaLnBrk="0">
              <a:lnSpc>
                <a:spcPct val="100000"/>
              </a:lnSpc>
              <a:buClrTx/>
              <a:buSzTx/>
              <a:buFontTx/>
              <a:buNone/>
              <a:defRPr/>
            </a:pPr>
            <a:r>
              <a:rPr lang="en-US" sz="3200" b="1" dirty="0">
                <a:solidFill>
                  <a:schemeClr val="tx1"/>
                </a:solidFill>
                <a:effectLst>
                  <a:outerShdw blurRad="38100" dist="38100" dir="2700000" algn="tl">
                    <a:srgbClr val="000000">
                      <a:alpha val="43137"/>
                    </a:srgbClr>
                  </a:outerShdw>
                </a:effectLst>
              </a:rPr>
              <a:t>The Word</a:t>
            </a: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What Hindered?</a:t>
            </a:r>
          </a:p>
        </p:txBody>
      </p:sp>
      <p:sp>
        <p:nvSpPr>
          <p:cNvPr id="3" name="Down Arrow 2"/>
          <p:cNvSpPr/>
          <p:nvPr/>
        </p:nvSpPr>
        <p:spPr bwMode="auto">
          <a:xfrm>
            <a:off x="506412" y="2103437"/>
            <a:ext cx="9067800" cy="4800600"/>
          </a:xfrm>
          <a:prstGeom prst="downArrow">
            <a:avLst>
              <a:gd name="adj1" fmla="val 78408"/>
              <a:gd name="adj2" fmla="val 7188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9600" b="1" dirty="0">
                <a:solidFill>
                  <a:schemeClr val="tx1"/>
                </a:solidFill>
                <a:effectLst>
                  <a:outerShdw blurRad="38100" dist="38100" dir="2700000" algn="tl">
                    <a:srgbClr val="000000">
                      <a:alpha val="43137"/>
                    </a:srgbClr>
                  </a:outerShdw>
                </a:effectLst>
              </a:rPr>
              <a:t>God Did</a:t>
            </a:r>
          </a:p>
          <a:p>
            <a:pPr algn="ctr" defTabSz="914400" eaLnBrk="0">
              <a:lnSpc>
                <a:spcPct val="100000"/>
              </a:lnSpc>
              <a:buClrTx/>
              <a:buSzTx/>
              <a:buFontTx/>
              <a:buNone/>
              <a:defRPr/>
            </a:pPr>
            <a:r>
              <a:rPr lang="en-US" sz="9600" b="1" dirty="0">
                <a:solidFill>
                  <a:schemeClr val="tx1"/>
                </a:solidFill>
                <a:effectLst>
                  <a:outerShdw blurRad="38100" dist="38100" dir="2700000" algn="tl">
                    <a:srgbClr val="000000">
                      <a:alpha val="43137"/>
                    </a:srgbClr>
                  </a:outerShdw>
                </a:effectLst>
              </a:rPr>
              <a:t>His Part</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bwMode="auto">
          <a:xfrm>
            <a:off x="196056" y="1493837"/>
            <a:ext cx="9688512" cy="4572000"/>
          </a:xfrm>
          <a:prstGeom prst="downArrow">
            <a:avLst>
              <a:gd name="adj1" fmla="val 64723"/>
              <a:gd name="adj2" fmla="val 75164"/>
            </a:avLst>
          </a:prstGeom>
          <a:gradFill flip="none" rotWithShape="1">
            <a:gsLst>
              <a:gs pos="0">
                <a:schemeClr val="bg2">
                  <a:lumMod val="40000"/>
                  <a:lumOff val="60000"/>
                </a:schemeClr>
              </a:gs>
              <a:gs pos="80000">
                <a:schemeClr val="dk1">
                  <a:shade val="93000"/>
                  <a:satMod val="130000"/>
                </a:schemeClr>
              </a:gs>
              <a:gs pos="100000">
                <a:schemeClr val="dk1">
                  <a:shade val="94000"/>
                  <a:satMod val="135000"/>
                </a:schemeClr>
              </a:gs>
            </a:gsLst>
            <a:lin ang="16200000" scaled="1"/>
            <a:tileRect/>
          </a:gradFill>
          <a:ln>
            <a:noFill/>
            <a:headEnd type="none" w="med" len="med"/>
            <a:tailEnd type="none" w="med" len="med"/>
          </a:ln>
          <a:scene3d>
            <a:camera prst="perspectiveAbove"/>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wrap="none" lIns="0" tIns="0" rIns="0" bIns="0" anchorCtr="1">
            <a:sp3d extrusionH="57150">
              <a:bevelT w="82550" h="38100" prst="coolSlant"/>
            </a:sp3d>
          </a:bodyPr>
          <a:lstStyle/>
          <a:p>
            <a:pPr algn="ctr" defTabSz="914400" eaLnBrk="0">
              <a:lnSpc>
                <a:spcPct val="100000"/>
              </a:lnSpc>
              <a:buClrTx/>
              <a:buSzTx/>
              <a:buFontTx/>
              <a:buNone/>
              <a:defRPr/>
            </a:pPr>
            <a:r>
              <a:rPr lang="en-US" sz="9600" b="1" dirty="0">
                <a:gradFill flip="none" rotWithShape="1">
                  <a:gsLst>
                    <a:gs pos="0">
                      <a:schemeClr val="accent1">
                        <a:lumMod val="20000"/>
                        <a:lumOff val="80000"/>
                      </a:schemeClr>
                    </a:gs>
                    <a:gs pos="100000">
                      <a:schemeClr val="bg1"/>
                    </a:gs>
                  </a:gsLst>
                  <a:lin ang="5400000" scaled="1"/>
                  <a:tileRect/>
                </a:gradFill>
                <a:effectLst>
                  <a:outerShdw blurRad="50800" dist="38100" dir="2700000" algn="tl" rotWithShape="0">
                    <a:prstClr val="black">
                      <a:alpha val="40000"/>
                    </a:prstClr>
                  </a:outerShdw>
                </a:effectLst>
              </a:rPr>
              <a:t>Founded</a:t>
            </a:r>
          </a:p>
          <a:p>
            <a:pPr algn="ctr" defTabSz="914400" eaLnBrk="0">
              <a:lnSpc>
                <a:spcPct val="100000"/>
              </a:lnSpc>
              <a:buClrTx/>
              <a:buSzTx/>
              <a:buFontTx/>
              <a:buNone/>
              <a:defRPr/>
            </a:pPr>
            <a:r>
              <a:rPr lang="en-US" sz="9600" b="1" dirty="0">
                <a:gradFill flip="none" rotWithShape="1">
                  <a:gsLst>
                    <a:gs pos="0">
                      <a:schemeClr val="accent1">
                        <a:lumMod val="20000"/>
                        <a:lumOff val="80000"/>
                      </a:schemeClr>
                    </a:gs>
                    <a:gs pos="100000">
                      <a:schemeClr val="bg1"/>
                    </a:gs>
                  </a:gsLst>
                  <a:lin ang="5400000" scaled="1"/>
                  <a:tileRect/>
                </a:gradFill>
                <a:effectLst>
                  <a:outerShdw blurRad="50800" dist="38100" dir="2700000" algn="tl" rotWithShape="0">
                    <a:prstClr val="black">
                      <a:alpha val="40000"/>
                    </a:prstClr>
                  </a:outerShdw>
                </a:effectLst>
              </a:rPr>
              <a:t>By God!</a:t>
            </a: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What Hindered?</a:t>
            </a:r>
          </a:p>
        </p:txBody>
      </p:sp>
      <p:sp>
        <p:nvSpPr>
          <p:cNvPr id="4" name="Left-Right Arrow 3"/>
          <p:cNvSpPr/>
          <p:nvPr/>
        </p:nvSpPr>
        <p:spPr bwMode="auto">
          <a:xfrm>
            <a:off x="658812" y="1722437"/>
            <a:ext cx="8763000" cy="5562600"/>
          </a:xfrm>
          <a:prstGeom prst="leftRightArrow">
            <a:avLst>
              <a:gd name="adj1" fmla="val 70289"/>
              <a:gd name="adj2" fmla="val 3200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Instructor</a:t>
            </a:r>
          </a:p>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Did</a:t>
            </a:r>
          </a:p>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His Part</a:t>
            </a:r>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bwMode="auto">
          <a:xfrm>
            <a:off x="0" y="0"/>
            <a:ext cx="10080625" cy="1189037"/>
          </a:xfrm>
          <a:prstGeom prst="ribbon">
            <a:avLst>
              <a:gd name="adj1" fmla="val 16667"/>
              <a:gd name="adj2" fmla="val 6992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defTabSz="914400" eaLnBrk="0">
              <a:lnSpc>
                <a:spcPct val="100000"/>
              </a:lnSpc>
              <a:buClrTx/>
              <a:buSzTx/>
              <a:buFontTx/>
              <a:buNone/>
              <a:defRPr/>
            </a:pPr>
            <a:r>
              <a:rPr lang="en-US" sz="6000" b="1" dirty="0">
                <a:solidFill>
                  <a:schemeClr val="accent2">
                    <a:lumMod val="40000"/>
                    <a:lumOff val="60000"/>
                  </a:schemeClr>
                </a:solidFill>
                <a:effectLst>
                  <a:outerShdw blurRad="38100" dist="38100" dir="2700000" algn="tl">
                    <a:srgbClr val="000000">
                      <a:alpha val="43137"/>
                    </a:srgbClr>
                  </a:outerShdw>
                </a:effectLst>
                <a:latin typeface="+mj-lt"/>
              </a:rPr>
              <a:t>What Hindered?</a:t>
            </a:r>
          </a:p>
        </p:txBody>
      </p:sp>
      <p:sp>
        <p:nvSpPr>
          <p:cNvPr id="5" name="Oval 4"/>
          <p:cNvSpPr/>
          <p:nvPr/>
        </p:nvSpPr>
        <p:spPr bwMode="auto">
          <a:xfrm>
            <a:off x="582612" y="1874837"/>
            <a:ext cx="8915400" cy="5257800"/>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0" tIns="0" rIns="0" bIns="0"/>
          <a:lstStyle/>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What</a:t>
            </a:r>
          </a:p>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About The</a:t>
            </a:r>
          </a:p>
          <a:p>
            <a:pPr algn="ctr" defTabSz="914400" eaLnBrk="0">
              <a:lnSpc>
                <a:spcPct val="100000"/>
              </a:lnSpc>
              <a:buClrTx/>
              <a:buSzTx/>
              <a:buFontTx/>
              <a:buNone/>
              <a:defRPr/>
            </a:pPr>
            <a:r>
              <a:rPr lang="en-US" sz="8000" b="1" dirty="0">
                <a:solidFill>
                  <a:schemeClr val="tx1"/>
                </a:solidFill>
                <a:effectLst>
                  <a:outerShdw blurRad="38100" dist="38100" dir="2700000" algn="tl">
                    <a:srgbClr val="000000">
                      <a:alpha val="43137"/>
                    </a:srgbClr>
                  </a:outerShdw>
                </a:effectLst>
              </a:rPr>
              <a:t>Individual?</a:t>
            </a: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bwMode="auto">
          <a:xfrm>
            <a:off x="411162" y="1150937"/>
            <a:ext cx="9258300" cy="5257800"/>
          </a:xfrm>
          <a:prstGeom prst="ellipse">
            <a:avLst/>
          </a:prstGeom>
          <a:ln>
            <a:headEnd type="none" w="med" len="med"/>
            <a:tailEnd type="none" w="med" len="med"/>
          </a:ln>
          <a:scene3d>
            <a:camera prst="perspectiveAbove"/>
            <a:lightRig rig="threePt" dir="t">
              <a:rot lat="0" lon="0" rev="1200000"/>
            </a:lightRig>
          </a:scene3d>
          <a:sp3d>
            <a:bevelT w="127000" h="63500"/>
          </a:sp3d>
        </p:spPr>
        <p:style>
          <a:lnRef idx="0">
            <a:schemeClr val="accent2"/>
          </a:lnRef>
          <a:fillRef idx="3">
            <a:schemeClr val="accent2"/>
          </a:fillRef>
          <a:effectRef idx="3">
            <a:schemeClr val="accent2"/>
          </a:effectRef>
          <a:fontRef idx="minor">
            <a:schemeClr val="lt1"/>
          </a:fontRef>
        </p:style>
        <p:txBody>
          <a:bodyPr lIns="0" tIns="0" rIns="0" bIns="0">
            <a:sp3d extrusionH="57150">
              <a:bevelT w="82550" h="38100" prst="coolSlant"/>
            </a:sp3d>
          </a:bodyPr>
          <a:lstStyle/>
          <a:p>
            <a:pPr algn="ctr" defTabSz="914400" eaLnBrk="0">
              <a:lnSpc>
                <a:spcPct val="100000"/>
              </a:lnSpc>
              <a:buClrTx/>
              <a:buSzTx/>
              <a:buFontTx/>
              <a:buNone/>
              <a:defRPr/>
            </a:pPr>
            <a:r>
              <a:rPr lang="en-US" sz="8800" b="1" dirty="0">
                <a:gradFill flip="none" rotWithShape="1">
                  <a:gsLst>
                    <a:gs pos="0">
                      <a:schemeClr val="accent2">
                        <a:lumMod val="40000"/>
                        <a:lumOff val="60000"/>
                      </a:schemeClr>
                    </a:gs>
                    <a:gs pos="80000">
                      <a:schemeClr val="accent2">
                        <a:shade val="93000"/>
                        <a:satMod val="130000"/>
                      </a:schemeClr>
                    </a:gs>
                    <a:gs pos="100000">
                      <a:schemeClr val="accent2">
                        <a:shade val="94000"/>
                        <a:satMod val="135000"/>
                      </a:schemeClr>
                    </a:gs>
                  </a:gsLst>
                  <a:lin ang="5400000" scaled="1"/>
                  <a:tileRect/>
                </a:gradFill>
                <a:effectLst>
                  <a:outerShdw blurRad="50800" dist="38100" dir="2700000" algn="tl" rotWithShape="0">
                    <a:prstClr val="black">
                      <a:alpha val="40000"/>
                    </a:prstClr>
                  </a:outerShdw>
                </a:effectLst>
              </a:rPr>
              <a:t>Have</a:t>
            </a:r>
          </a:p>
          <a:p>
            <a:pPr algn="ctr" defTabSz="914400" eaLnBrk="0">
              <a:lnSpc>
                <a:spcPct val="100000"/>
              </a:lnSpc>
              <a:buClrTx/>
              <a:buSzTx/>
              <a:buFontTx/>
              <a:buNone/>
              <a:defRPr/>
            </a:pPr>
            <a:r>
              <a:rPr lang="en-US" sz="8800" b="1" dirty="0">
                <a:gradFill flip="none" rotWithShape="1">
                  <a:gsLst>
                    <a:gs pos="0">
                      <a:srgbClr val="FFFF00"/>
                    </a:gs>
                    <a:gs pos="80000">
                      <a:schemeClr val="accent2">
                        <a:shade val="93000"/>
                        <a:satMod val="130000"/>
                      </a:schemeClr>
                    </a:gs>
                    <a:gs pos="100000">
                      <a:schemeClr val="accent2">
                        <a:shade val="94000"/>
                        <a:satMod val="135000"/>
                      </a:schemeClr>
                    </a:gs>
                  </a:gsLst>
                  <a:lin ang="5400000" scaled="1"/>
                  <a:tileRect/>
                </a:gradFill>
                <a:effectLst>
                  <a:outerShdw blurRad="50800" dist="38100" dir="2700000" algn="tl" rotWithShape="0">
                    <a:prstClr val="black">
                      <a:alpha val="40000"/>
                    </a:prstClr>
                  </a:outerShdw>
                </a:effectLst>
              </a:rPr>
              <a:t>You</a:t>
            </a:r>
            <a:r>
              <a:rPr lang="en-US" sz="8800" b="1" dirty="0">
                <a:gradFill flip="none" rotWithShape="1">
                  <a:gsLst>
                    <a:gs pos="0">
                      <a:schemeClr val="accent2">
                        <a:lumMod val="40000"/>
                        <a:lumOff val="60000"/>
                      </a:schemeClr>
                    </a:gs>
                    <a:gs pos="80000">
                      <a:schemeClr val="accent2">
                        <a:shade val="93000"/>
                        <a:satMod val="130000"/>
                      </a:schemeClr>
                    </a:gs>
                    <a:gs pos="100000">
                      <a:schemeClr val="accent2">
                        <a:shade val="94000"/>
                        <a:satMod val="135000"/>
                      </a:schemeClr>
                    </a:gs>
                  </a:gsLst>
                  <a:lin ang="5400000" scaled="1"/>
                  <a:tileRect/>
                </a:gradFill>
                <a:effectLst>
                  <a:outerShdw blurRad="50800" dist="38100" dir="2700000" algn="tl" rotWithShape="0">
                    <a:prstClr val="black">
                      <a:alpha val="40000"/>
                    </a:prstClr>
                  </a:outerShdw>
                </a:effectLst>
              </a:rPr>
              <a:t> Done</a:t>
            </a:r>
          </a:p>
          <a:p>
            <a:pPr algn="ctr" defTabSz="914400" eaLnBrk="0">
              <a:lnSpc>
                <a:spcPct val="100000"/>
              </a:lnSpc>
              <a:buClrTx/>
              <a:buSzTx/>
              <a:buFontTx/>
              <a:buNone/>
              <a:defRPr/>
            </a:pPr>
            <a:r>
              <a:rPr lang="en-US" sz="8800" b="1" dirty="0">
                <a:gradFill flip="none" rotWithShape="1">
                  <a:gsLst>
                    <a:gs pos="0">
                      <a:srgbClr val="FF0000"/>
                    </a:gs>
                    <a:gs pos="80000">
                      <a:schemeClr val="accent2">
                        <a:shade val="93000"/>
                        <a:satMod val="130000"/>
                      </a:schemeClr>
                    </a:gs>
                    <a:gs pos="100000">
                      <a:schemeClr val="accent2">
                        <a:shade val="94000"/>
                        <a:satMod val="135000"/>
                      </a:schemeClr>
                    </a:gs>
                  </a:gsLst>
                  <a:lin ang="5400000" scaled="1"/>
                  <a:tileRect/>
                </a:gradFill>
                <a:effectLst>
                  <a:outerShdw blurRad="50800" dist="38100" dir="2700000" algn="tl" rotWithShape="0">
                    <a:prstClr val="black">
                      <a:alpha val="40000"/>
                    </a:prstClr>
                  </a:outerShdw>
                </a:effectLst>
              </a:rPr>
              <a:t>Your</a:t>
            </a:r>
            <a:r>
              <a:rPr lang="en-US" sz="8800" b="1" dirty="0">
                <a:gradFill flip="none" rotWithShape="1">
                  <a:gsLst>
                    <a:gs pos="0">
                      <a:schemeClr val="accent2">
                        <a:lumMod val="40000"/>
                        <a:lumOff val="60000"/>
                      </a:schemeClr>
                    </a:gs>
                    <a:gs pos="80000">
                      <a:schemeClr val="accent2">
                        <a:shade val="93000"/>
                        <a:satMod val="130000"/>
                      </a:schemeClr>
                    </a:gs>
                    <a:gs pos="100000">
                      <a:schemeClr val="accent2">
                        <a:shade val="94000"/>
                        <a:satMod val="135000"/>
                      </a:schemeClr>
                    </a:gs>
                  </a:gsLst>
                  <a:lin ang="5400000" scaled="1"/>
                  <a:tileRect/>
                </a:gradFill>
                <a:effectLst>
                  <a:outerShdw blurRad="50800" dist="38100" dir="2700000" algn="tl" rotWithShape="0">
                    <a:prstClr val="black">
                      <a:alpha val="40000"/>
                    </a:prstClr>
                  </a:outerShdw>
                </a:effectLst>
              </a:rPr>
              <a:t> Part?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2775"/>
            <a:ext cx="9144000" cy="3794125"/>
          </a:xfrm>
        </p:spPr>
        <p:txBody>
          <a:bodyPr>
            <a:spAutoFit/>
          </a:bodyPr>
          <a:lstStyle/>
          <a:p>
            <a:pPr marL="0" indent="0" algn="just" eaLnBrk="1" hangingPunct="1">
              <a:spcBef>
                <a:spcPts val="0"/>
              </a:spcBef>
              <a:buFont typeface="Wingdings" charset="2"/>
              <a:buNone/>
              <a:defRPr/>
            </a:pPr>
            <a:r>
              <a:rPr lang="en-US" sz="4000" i="1" dirty="0"/>
              <a:t>For by grace you have been saved through faith. And this is </a:t>
            </a:r>
            <a:r>
              <a:rPr lang="en-US" sz="4000" i="1" dirty="0">
                <a:solidFill>
                  <a:srgbClr val="FFFF00"/>
                </a:solidFill>
              </a:rPr>
              <a:t>not your own doing; it is the gift of God</a:t>
            </a:r>
            <a:r>
              <a:rPr lang="en-US" sz="4000" i="1" dirty="0"/>
              <a:t>, not a result of works, so that no one may boast.</a:t>
            </a:r>
          </a:p>
          <a:p>
            <a:pPr marL="0" indent="0" algn="r" eaLnBrk="1" hangingPunct="1">
              <a:spcBef>
                <a:spcPts val="0"/>
              </a:spcBef>
              <a:buFont typeface="Wingdings" charset="2"/>
              <a:buNone/>
              <a:defRPr/>
            </a:pPr>
            <a:r>
              <a:rPr lang="en-US" sz="4000" b="1" dirty="0">
                <a:solidFill>
                  <a:schemeClr val="accent2">
                    <a:lumMod val="60000"/>
                    <a:lumOff val="40000"/>
                  </a:schemeClr>
                </a:solidFill>
              </a:rPr>
              <a:t>Ephesians 2:8-9</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9144000" cy="6750050"/>
          </a:xfrm>
        </p:spPr>
        <p:txBody>
          <a:bodyPr>
            <a:spAutoFit/>
          </a:bodyPr>
          <a:lstStyle/>
          <a:p>
            <a:pPr marL="0" indent="0" algn="just" eaLnBrk="1" hangingPunct="1">
              <a:spcBef>
                <a:spcPts val="0"/>
              </a:spcBef>
              <a:buFont typeface="Wingdings" charset="2"/>
              <a:buNone/>
              <a:defRPr/>
            </a:pPr>
            <a:r>
              <a:rPr lang="en-US" sz="3600" i="1" dirty="0"/>
              <a:t>But when the goodness and loving kindness of God our Savior appeared, </a:t>
            </a:r>
            <a:r>
              <a:rPr lang="en-US" sz="3600" i="1" dirty="0">
                <a:solidFill>
                  <a:srgbClr val="FFFF00"/>
                </a:solidFill>
              </a:rPr>
              <a:t>he saved us, not because of works done by us in righteousness, but according to his own mercy,</a:t>
            </a:r>
            <a:r>
              <a:rPr lang="en-US" sz="3600" i="1" dirty="0"/>
              <a:t> by the washing of regeneration and renewal of the Holy Spirit, whom he poured out on us richly through Jesus Christ our Savior, so that being justified by his grace we might become heirs according to the hope of eternal life.</a:t>
            </a:r>
          </a:p>
          <a:p>
            <a:pPr marL="0" indent="0" algn="r" eaLnBrk="1" hangingPunct="1">
              <a:spcBef>
                <a:spcPts val="0"/>
              </a:spcBef>
              <a:buFont typeface="Wingdings" charset="2"/>
              <a:buNone/>
              <a:defRPr/>
            </a:pPr>
            <a:r>
              <a:rPr lang="en-US" sz="3600" b="1" dirty="0">
                <a:solidFill>
                  <a:schemeClr val="accent2">
                    <a:lumMod val="60000"/>
                    <a:lumOff val="40000"/>
                  </a:schemeClr>
                </a:solidFill>
              </a:rPr>
              <a:t>Titus 3:4-7</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497138"/>
            <a:ext cx="9144000" cy="2565400"/>
          </a:xfrm>
        </p:spPr>
        <p:txBody>
          <a:bodyPr>
            <a:spAutoFit/>
          </a:bodyPr>
          <a:lstStyle/>
          <a:p>
            <a:pPr marL="0" indent="0" algn="just" eaLnBrk="1" hangingPunct="1">
              <a:spcBef>
                <a:spcPts val="0"/>
              </a:spcBef>
              <a:buFont typeface="Wingdings" charset="2"/>
              <a:buNone/>
              <a:defRPr/>
            </a:pPr>
            <a:r>
              <a:rPr lang="en-US" sz="4000" i="1" dirty="0"/>
              <a:t>She will bear a son, and you shall call his name Jesus, for </a:t>
            </a:r>
            <a:r>
              <a:rPr lang="en-US" sz="4000" i="1" dirty="0">
                <a:solidFill>
                  <a:srgbClr val="FFFF00"/>
                </a:solidFill>
              </a:rPr>
              <a:t>he will save his people</a:t>
            </a:r>
            <a:r>
              <a:rPr lang="en-US" sz="4000" i="1" dirty="0"/>
              <a:t> from their sins.</a:t>
            </a:r>
          </a:p>
          <a:p>
            <a:pPr marL="0" indent="0" algn="r" eaLnBrk="1" hangingPunct="1">
              <a:spcBef>
                <a:spcPts val="0"/>
              </a:spcBef>
              <a:buFont typeface="Wingdings" charset="2"/>
              <a:buNone/>
              <a:defRPr/>
            </a:pPr>
            <a:r>
              <a:rPr lang="en-US" sz="4000" b="1" dirty="0">
                <a:solidFill>
                  <a:schemeClr val="accent2">
                    <a:lumMod val="60000"/>
                    <a:lumOff val="40000"/>
                  </a:schemeClr>
                </a:solidFill>
              </a:rPr>
              <a:t>Matthew 1:21</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90750"/>
            <a:ext cx="9144000" cy="3178175"/>
          </a:xfrm>
        </p:spPr>
        <p:txBody>
          <a:bodyPr>
            <a:spAutoFit/>
          </a:bodyPr>
          <a:lstStyle/>
          <a:p>
            <a:pPr marL="0" indent="0" algn="just" eaLnBrk="1" hangingPunct="1">
              <a:spcBef>
                <a:spcPts val="0"/>
              </a:spcBef>
              <a:buFont typeface="Wingdings" charset="2"/>
              <a:buNone/>
              <a:defRPr/>
            </a:pPr>
            <a:r>
              <a:rPr lang="en-US" sz="4000" i="1" dirty="0"/>
              <a:t>For God so loved the world, that he gave his only Son, that whoever believes in him should not perish but have eternal life.</a:t>
            </a:r>
          </a:p>
          <a:p>
            <a:pPr marL="0" indent="0" algn="r" eaLnBrk="1" hangingPunct="1">
              <a:spcBef>
                <a:spcPts val="0"/>
              </a:spcBef>
              <a:buFont typeface="Wingdings" charset="2"/>
              <a:buNone/>
              <a:defRPr/>
            </a:pPr>
            <a:r>
              <a:rPr lang="en-US" sz="4000" b="1" dirty="0">
                <a:solidFill>
                  <a:schemeClr val="accent2">
                    <a:lumMod val="60000"/>
                    <a:lumOff val="40000"/>
                  </a:schemeClr>
                </a:solidFill>
              </a:rPr>
              <a:t>John 3:16</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497138"/>
            <a:ext cx="9144000" cy="2565400"/>
          </a:xfrm>
        </p:spPr>
        <p:txBody>
          <a:bodyPr>
            <a:spAutoFit/>
          </a:bodyPr>
          <a:lstStyle/>
          <a:p>
            <a:pPr marL="0" indent="0" algn="just" eaLnBrk="1" hangingPunct="1">
              <a:spcBef>
                <a:spcPts val="0"/>
              </a:spcBef>
              <a:buFont typeface="Wingdings" charset="2"/>
              <a:buNone/>
              <a:defRPr/>
            </a:pPr>
            <a:r>
              <a:rPr lang="en-US" sz="4000" i="1" dirty="0"/>
              <a:t>But each in his own order: </a:t>
            </a:r>
            <a:r>
              <a:rPr lang="en-US" sz="4000" i="1" dirty="0">
                <a:solidFill>
                  <a:srgbClr val="FFFF00"/>
                </a:solidFill>
              </a:rPr>
              <a:t>Christ the first fruits</a:t>
            </a:r>
            <a:r>
              <a:rPr lang="en-US" sz="4000" i="1" dirty="0"/>
              <a:t>, then at his coming those who belong to Christ.</a:t>
            </a:r>
          </a:p>
          <a:p>
            <a:pPr marL="0" indent="0" algn="r" eaLnBrk="1" hangingPunct="1">
              <a:spcBef>
                <a:spcPts val="0"/>
              </a:spcBef>
              <a:buFont typeface="Wingdings" charset="2"/>
              <a:buNone/>
              <a:defRPr/>
            </a:pPr>
            <a:r>
              <a:rPr lang="en-US" sz="4000" b="1" dirty="0">
                <a:solidFill>
                  <a:schemeClr val="accent2">
                    <a:lumMod val="60000"/>
                    <a:lumOff val="40000"/>
                  </a:schemeClr>
                </a:solidFill>
              </a:rPr>
              <a:t>1Corinthians 15:23</a:t>
            </a:r>
          </a:p>
        </p:txBody>
      </p:sp>
    </p:spTree>
  </p:cSld>
  <p:clrMapOvr>
    <a:masterClrMapping/>
  </p:clrMapOvr>
  <p:transition>
    <p:fade thruBlk="1"/>
  </p:transition>
</p:sld>
</file>

<file path=ppt/theme/theme1.xml><?xml version="1.0" encoding="utf-8"?>
<a:theme xmlns:a="http://schemas.openxmlformats.org/drawingml/2006/main" name="Beam">
  <a:themeElements>
    <a:clrScheme name="Office The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Gold Column">
      <a:majorFont>
        <a:latin typeface="Tahoma"/>
        <a:ea typeface=""/>
        <a:cs typeface=""/>
      </a:majorFont>
      <a:minorFont>
        <a:latin typeface="Bitstream Ver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Office The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Office Theme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Office Theme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Office Them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Office Theme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Office Theme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549</TotalTime>
  <Words>1614</Words>
  <Application>Microsoft Office PowerPoint</Application>
  <PresentationFormat>Custom</PresentationFormat>
  <Paragraphs>212</Paragraphs>
  <Slides>42</Slides>
  <Notes>33</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Arial Unicode MS</vt:lpstr>
      <vt:lpstr>Wingdings</vt:lpstr>
      <vt:lpstr>Tahoma</vt:lpstr>
      <vt:lpstr>Bitstream Vera Sans</vt:lpstr>
      <vt:lpstr>Times New Roman</vt:lpstr>
      <vt:lpstr>Beam</vt:lpstr>
      <vt:lpstr>Plan of Salvation</vt:lpstr>
      <vt:lpstr>PowerPoint Presentation</vt:lpstr>
      <vt:lpstr>Plan of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of Salvation</dc:title>
  <dc:creator>Dan Henderson</dc:creator>
  <cp:lastModifiedBy>Dan Henderson</cp:lastModifiedBy>
  <cp:revision>10</cp:revision>
  <dcterms:modified xsi:type="dcterms:W3CDTF">2017-04-29T21:40:05Z</dcterms:modified>
</cp:coreProperties>
</file>