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52" d="100"/>
          <a:sy n="52" d="100"/>
        </p:scale>
        <p:origin x="53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7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9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9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5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1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6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C57E6-BD2C-4599-A569-3F14629902AF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FE9E4-4940-40B6-BF62-112DF0E0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7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135" y="383457"/>
            <a:ext cx="6558117" cy="4245323"/>
          </a:xfrm>
        </p:spPr>
        <p:txBody>
          <a:bodyPr anchor="ctr" anchorCtr="1">
            <a:normAutofit/>
          </a:bodyPr>
          <a:lstStyle/>
          <a:p>
            <a:r>
              <a:rPr lang="en-US" sz="1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Riches Abound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754" y="5202238"/>
            <a:ext cx="7290619" cy="1434536"/>
          </a:xfrm>
        </p:spPr>
        <p:txBody>
          <a:bodyPr anchor="ctr" anchorCtr="1"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18:18-23</a:t>
            </a:r>
          </a:p>
        </p:txBody>
      </p:sp>
    </p:spTree>
    <p:extLst>
      <p:ext uri="{BB962C8B-B14F-4D97-AF65-F5344CB8AC3E}">
        <p14:creationId xmlns:p14="http://schemas.microsoft.com/office/powerpoint/2010/main" val="370841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2516"/>
            <a:ext cx="10515600" cy="1283109"/>
          </a:xfrm>
        </p:spPr>
        <p:txBody>
          <a:bodyPr>
            <a:normAutofit/>
          </a:bodyPr>
          <a:lstStyle/>
          <a:p>
            <a:r>
              <a:rPr lang="en-US" sz="6000" dirty="0"/>
              <a:t>True Riches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57568" cy="4351338"/>
          </a:xfrm>
        </p:spPr>
        <p:txBody>
          <a:bodyPr anchor="ctr" anchorCtr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True, Loyal Friends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Faithful, Pious Wife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Healthy, Obedient Children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768" y="1825625"/>
            <a:ext cx="4658032" cy="4351338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000" dirty="0"/>
              <a:t>Proverbs 18:24</a:t>
            </a:r>
          </a:p>
          <a:p>
            <a:pPr marL="0" indent="0">
              <a:buNone/>
            </a:pPr>
            <a:r>
              <a:rPr lang="en-US" sz="4000" dirty="0"/>
              <a:t>Proverbs 31:10</a:t>
            </a:r>
          </a:p>
          <a:p>
            <a:pPr marL="0" indent="0">
              <a:buNone/>
            </a:pPr>
            <a:r>
              <a:rPr lang="en-US" sz="4000" dirty="0"/>
              <a:t>Exodus 20:12</a:t>
            </a:r>
          </a:p>
          <a:p>
            <a:pPr marL="0" indent="0">
              <a:buNone/>
            </a:pPr>
            <a:r>
              <a:rPr lang="en-US" sz="4000" dirty="0"/>
              <a:t>Ephesians 6:1-4</a:t>
            </a:r>
          </a:p>
        </p:txBody>
      </p:sp>
    </p:spTree>
    <p:extLst>
      <p:ext uri="{BB962C8B-B14F-4D97-AF65-F5344CB8AC3E}">
        <p14:creationId xmlns:p14="http://schemas.microsoft.com/office/powerpoint/2010/main" val="227711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2516"/>
            <a:ext cx="10515600" cy="1283109"/>
          </a:xfrm>
        </p:spPr>
        <p:txBody>
          <a:bodyPr>
            <a:normAutofit/>
          </a:bodyPr>
          <a:lstStyle/>
          <a:p>
            <a:r>
              <a:rPr lang="en-US" sz="6000" dirty="0"/>
              <a:t>True Riches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255774" cy="4351338"/>
          </a:xfrm>
        </p:spPr>
        <p:txBody>
          <a:bodyPr anchor="ctr" anchorCtr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Divine Unfailing Love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Songs in the Night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Peace Beyond Understanding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Joy Unspeakable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3974" y="1825625"/>
            <a:ext cx="4259826" cy="4351338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000" dirty="0"/>
              <a:t>1Corinthians 13:8</a:t>
            </a:r>
          </a:p>
          <a:p>
            <a:pPr marL="0" indent="0">
              <a:buNone/>
            </a:pPr>
            <a:r>
              <a:rPr lang="en-US" sz="4000" dirty="0"/>
              <a:t>Psalm 42:8</a:t>
            </a:r>
          </a:p>
          <a:p>
            <a:pPr marL="0" indent="0">
              <a:buNone/>
            </a:pPr>
            <a:r>
              <a:rPr lang="en-US" sz="4000" dirty="0"/>
              <a:t>Hebrews 13:5-6</a:t>
            </a:r>
          </a:p>
          <a:p>
            <a:pPr marL="0" indent="0">
              <a:buNone/>
            </a:pPr>
            <a:r>
              <a:rPr lang="en-US" sz="4000" dirty="0"/>
              <a:t>Philippians 4:6-7</a:t>
            </a:r>
          </a:p>
          <a:p>
            <a:pPr marL="0" indent="0">
              <a:buNone/>
            </a:pPr>
            <a:r>
              <a:rPr lang="en-US" sz="4000" dirty="0"/>
              <a:t>1Peter 1:6-9</a:t>
            </a:r>
          </a:p>
        </p:txBody>
      </p:sp>
    </p:spTree>
    <p:extLst>
      <p:ext uri="{BB962C8B-B14F-4D97-AF65-F5344CB8AC3E}">
        <p14:creationId xmlns:p14="http://schemas.microsoft.com/office/powerpoint/2010/main" val="96109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2516"/>
            <a:ext cx="10515600" cy="1283109"/>
          </a:xfrm>
        </p:spPr>
        <p:txBody>
          <a:bodyPr>
            <a:normAutofit/>
          </a:bodyPr>
          <a:lstStyle/>
          <a:p>
            <a:r>
              <a:rPr lang="en-US" sz="6000" dirty="0"/>
              <a:t>True Riches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351338"/>
          </a:xfrm>
        </p:spPr>
        <p:txBody>
          <a:bodyPr anchor="ctr" anchorCtr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Home in Heaven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Crown of Life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dirty="0"/>
              <a:t>Everlasting Life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181600" cy="4800599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000" dirty="0"/>
              <a:t>John 14:2</a:t>
            </a:r>
          </a:p>
          <a:p>
            <a:pPr marL="0" indent="0">
              <a:buNone/>
            </a:pPr>
            <a:r>
              <a:rPr lang="en-US" sz="4000" dirty="0"/>
              <a:t>1Peter 1:3-5</a:t>
            </a:r>
          </a:p>
          <a:p>
            <a:pPr marL="0" indent="0">
              <a:buNone/>
            </a:pPr>
            <a:r>
              <a:rPr lang="en-US" sz="4000" dirty="0"/>
              <a:t>James 1:12</a:t>
            </a:r>
          </a:p>
          <a:p>
            <a:pPr marL="0" indent="0">
              <a:buNone/>
            </a:pPr>
            <a:r>
              <a:rPr lang="en-US" sz="4000" dirty="0"/>
              <a:t>1Peter 5:4</a:t>
            </a:r>
          </a:p>
          <a:p>
            <a:pPr marL="0" indent="0">
              <a:buNone/>
            </a:pPr>
            <a:r>
              <a:rPr lang="en-US" sz="4000" dirty="0"/>
              <a:t>John 3:16</a:t>
            </a:r>
          </a:p>
          <a:p>
            <a:pPr marL="0" indent="0">
              <a:buNone/>
            </a:pPr>
            <a:r>
              <a:rPr lang="en-US" sz="4000" dirty="0"/>
              <a:t>John 5:24</a:t>
            </a:r>
          </a:p>
          <a:p>
            <a:pPr marL="0" indent="0">
              <a:buNone/>
            </a:pPr>
            <a:r>
              <a:rPr lang="en-US" sz="4000" dirty="0"/>
              <a:t>Romans 6:22</a:t>
            </a:r>
          </a:p>
        </p:txBody>
      </p:sp>
    </p:spTree>
    <p:extLst>
      <p:ext uri="{BB962C8B-B14F-4D97-AF65-F5344CB8AC3E}">
        <p14:creationId xmlns:p14="http://schemas.microsoft.com/office/powerpoint/2010/main" val="422769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4669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11500" dirty="0"/>
              <a:t>True Riches Abound in Christ</a:t>
            </a:r>
          </a:p>
        </p:txBody>
      </p:sp>
    </p:spTree>
    <p:extLst>
      <p:ext uri="{BB962C8B-B14F-4D97-AF65-F5344CB8AC3E}">
        <p14:creationId xmlns:p14="http://schemas.microsoft.com/office/powerpoint/2010/main" val="181772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79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Riches Abound</vt:lpstr>
      <vt:lpstr>True Riches</vt:lpstr>
      <vt:lpstr>True Riches</vt:lpstr>
      <vt:lpstr>True Riches</vt:lpstr>
      <vt:lpstr>True Riches Abound in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Henderson</dc:creator>
  <cp:lastModifiedBy>Dan Henderson</cp:lastModifiedBy>
  <cp:revision>4</cp:revision>
  <dcterms:created xsi:type="dcterms:W3CDTF">2017-05-21T19:35:06Z</dcterms:created>
  <dcterms:modified xsi:type="dcterms:W3CDTF">2017-05-21T20:09:08Z</dcterms:modified>
</cp:coreProperties>
</file>