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4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2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4749B-5A0D-449E-82DB-AE39E7289BF6}" type="datetimeFigureOut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43D7-D28C-492A-AAE5-26E9380B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4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2451" y="134221"/>
            <a:ext cx="7796981" cy="2387600"/>
          </a:xfrm>
        </p:spPr>
        <p:txBody>
          <a:bodyPr anchor="ctr" anchorCtr="1">
            <a:normAutofit/>
          </a:bodyPr>
          <a:lstStyle/>
          <a:p>
            <a:r>
              <a:rPr lang="en-US" sz="8000" dirty="0"/>
              <a:t>Understanding The Scriptures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393" y="4936767"/>
            <a:ext cx="4758813" cy="1655762"/>
          </a:xfrm>
        </p:spPr>
        <p:txBody>
          <a:bodyPr anchor="ctr" anchorCtr="1"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Acts 8:26-31</a:t>
            </a:r>
          </a:p>
        </p:txBody>
      </p:sp>
    </p:spTree>
    <p:extLst>
      <p:ext uri="{BB962C8B-B14F-4D97-AF65-F5344CB8AC3E}">
        <p14:creationId xmlns:p14="http://schemas.microsoft.com/office/powerpoint/2010/main" val="314786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/>
              <a:t>Desire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8:28-31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1Peter 2:2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7:17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5:6</a:t>
            </a:r>
          </a:p>
        </p:txBody>
      </p:sp>
    </p:spTree>
    <p:extLst>
      <p:ext uri="{BB962C8B-B14F-4D97-AF65-F5344CB8AC3E}">
        <p14:creationId xmlns:p14="http://schemas.microsoft.com/office/powerpoint/2010/main" val="135491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Desire</a:t>
            </a:r>
          </a:p>
          <a:p>
            <a:r>
              <a:rPr lang="en-US" sz="4800" dirty="0"/>
              <a:t>Attitude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8:34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26:9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26:19-20</a:t>
            </a:r>
          </a:p>
        </p:txBody>
      </p:sp>
    </p:spTree>
    <p:extLst>
      <p:ext uri="{BB962C8B-B14F-4D97-AF65-F5344CB8AC3E}">
        <p14:creationId xmlns:p14="http://schemas.microsoft.com/office/powerpoint/2010/main" val="12032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Desire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Attitude</a:t>
            </a:r>
          </a:p>
          <a:p>
            <a:r>
              <a:rPr lang="en-US" sz="4800" dirty="0"/>
              <a:t>Instruction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8:30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10:14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16:14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11:29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17:11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2Timothy 2:15</a:t>
            </a:r>
          </a:p>
        </p:txBody>
      </p:sp>
    </p:spTree>
    <p:extLst>
      <p:ext uri="{BB962C8B-B14F-4D97-AF65-F5344CB8AC3E}">
        <p14:creationId xmlns:p14="http://schemas.microsoft.com/office/powerpoint/2010/main" val="378154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Desire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Attitude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Instruction</a:t>
            </a:r>
          </a:p>
          <a:p>
            <a:r>
              <a:rPr lang="en-US" sz="4800" dirty="0"/>
              <a:t>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8:35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5:12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1Corinthians 3:1-3</a:t>
            </a:r>
          </a:p>
        </p:txBody>
      </p:sp>
    </p:spTree>
    <p:extLst>
      <p:ext uri="{BB962C8B-B14F-4D97-AF65-F5344CB8AC3E}">
        <p14:creationId xmlns:p14="http://schemas.microsoft.com/office/powerpoint/2010/main" val="165542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Desire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Attitude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Instruction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</a:p>
          <a:p>
            <a:r>
              <a:rPr lang="en-US" sz="4800" dirty="0"/>
              <a:t>Study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8:34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1:5-8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2Timothy 2:15</a:t>
            </a:r>
          </a:p>
        </p:txBody>
      </p:sp>
    </p:spTree>
    <p:extLst>
      <p:ext uri="{BB962C8B-B14F-4D97-AF65-F5344CB8AC3E}">
        <p14:creationId xmlns:p14="http://schemas.microsoft.com/office/powerpoint/2010/main" val="398552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14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Understanding Needs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51819"/>
            <a:ext cx="5181600" cy="50292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Desire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Attitude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Instruction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Study</a:t>
            </a:r>
          </a:p>
          <a:p>
            <a:r>
              <a:rPr lang="en-US" sz="4800" dirty="0"/>
              <a:t>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819"/>
            <a:ext cx="5181600" cy="5029200"/>
          </a:xfrm>
        </p:spPr>
        <p:txBody>
          <a:bodyPr anchor="ctr" anchorCtr="1">
            <a:normAutofit/>
          </a:bodyPr>
          <a:lstStyle/>
          <a:p>
            <a:pPr marL="0" indent="0" algn="r">
              <a:buNone/>
            </a:pPr>
            <a:r>
              <a:rPr 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8:36-38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6:46</a:t>
            </a:r>
          </a:p>
          <a:p>
            <a:pPr marL="0" indent="0" algn="r">
              <a:buNone/>
            </a:pP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7:21</a:t>
            </a:r>
          </a:p>
        </p:txBody>
      </p:sp>
    </p:spTree>
    <p:extLst>
      <p:ext uri="{BB962C8B-B14F-4D97-AF65-F5344CB8AC3E}">
        <p14:creationId xmlns:p14="http://schemas.microsoft.com/office/powerpoint/2010/main" val="123482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Understanding The Scriptures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32375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4800" dirty="0"/>
              <a:t>Desire</a:t>
            </a:r>
          </a:p>
          <a:p>
            <a:pPr marL="0" indent="0">
              <a:buNone/>
            </a:pPr>
            <a:r>
              <a:rPr lang="en-US" sz="4800" dirty="0"/>
              <a:t>Attitude</a:t>
            </a:r>
          </a:p>
          <a:p>
            <a:pPr marL="0" indent="0">
              <a:buNone/>
            </a:pPr>
            <a:r>
              <a:rPr lang="en-US" sz="4800" dirty="0"/>
              <a:t>Instruction</a:t>
            </a:r>
          </a:p>
          <a:p>
            <a:pPr marL="0" indent="0">
              <a:buNone/>
            </a:pPr>
            <a:r>
              <a:rPr lang="en-US" sz="4800" dirty="0"/>
              <a:t>Background</a:t>
            </a:r>
          </a:p>
          <a:p>
            <a:pPr marL="0" indent="0">
              <a:buNone/>
            </a:pPr>
            <a:r>
              <a:rPr lang="en-US" sz="4800" dirty="0"/>
              <a:t>Study</a:t>
            </a:r>
          </a:p>
          <a:p>
            <a:pPr marL="0" indent="0">
              <a:buNone/>
            </a:pPr>
            <a:r>
              <a:rPr lang="en-US" sz="4800" dirty="0"/>
              <a:t>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891" y="2416276"/>
            <a:ext cx="3261852" cy="32618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9989">
            <a:off x="312169" y="3332997"/>
            <a:ext cx="4431802" cy="17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4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97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Understanding The Scriptures</vt:lpstr>
      <vt:lpstr>Understanding Needs ...</vt:lpstr>
      <vt:lpstr>Understanding Needs ...</vt:lpstr>
      <vt:lpstr>Understanding Needs ...</vt:lpstr>
      <vt:lpstr>Understanding Needs ...</vt:lpstr>
      <vt:lpstr>Understanding Needs ...</vt:lpstr>
      <vt:lpstr>Understanding Needs ...</vt:lpstr>
      <vt:lpstr>Understanding The Scriptures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Scriptures</dc:title>
  <dc:creator>Dan Henderson</dc:creator>
  <cp:lastModifiedBy>Dan Henderson</cp:lastModifiedBy>
  <cp:revision>4</cp:revision>
  <dcterms:created xsi:type="dcterms:W3CDTF">2017-05-07T19:54:20Z</dcterms:created>
  <dcterms:modified xsi:type="dcterms:W3CDTF">2017-05-07T20:21:22Z</dcterms:modified>
</cp:coreProperties>
</file>