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52" d="100"/>
          <a:sy n="52" d="100"/>
        </p:scale>
        <p:origin x="29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5C5-7742-4E86-A36F-0978DEFD8F0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F9BA-757F-4030-B1D8-3513A06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1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5C5-7742-4E86-A36F-0978DEFD8F0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F9BA-757F-4030-B1D8-3513A06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5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5C5-7742-4E86-A36F-0978DEFD8F0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F9BA-757F-4030-B1D8-3513A06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4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5C5-7742-4E86-A36F-0978DEFD8F0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F9BA-757F-4030-B1D8-3513A06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5C5-7742-4E86-A36F-0978DEFD8F0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F9BA-757F-4030-B1D8-3513A06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5C5-7742-4E86-A36F-0978DEFD8F0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F9BA-757F-4030-B1D8-3513A06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5C5-7742-4E86-A36F-0978DEFD8F0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F9BA-757F-4030-B1D8-3513A06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5C5-7742-4E86-A36F-0978DEFD8F0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F9BA-757F-4030-B1D8-3513A06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5C5-7742-4E86-A36F-0978DEFD8F0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F9BA-757F-4030-B1D8-3513A06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5C5-7742-4E86-A36F-0978DEFD8F0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F9BA-757F-4030-B1D8-3513A06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2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5C5-7742-4E86-A36F-0978DEFD8F0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F9BA-757F-4030-B1D8-3513A06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5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C5C5-7742-4E86-A36F-0978DEFD8F0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5F9BA-757F-4030-B1D8-3513A06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5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0"/>
            <a:ext cx="5761704" cy="3156002"/>
          </a:xfrm>
        </p:spPr>
        <p:txBody>
          <a:bodyPr anchor="ctr" anchorCtr="1">
            <a:normAutofit/>
          </a:bodyPr>
          <a:lstStyle/>
          <a:p>
            <a:pPr algn="r"/>
            <a:r>
              <a:rPr lang="en-US" sz="9600" dirty="0"/>
              <a:t>Defending Our Hope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36478"/>
            <a:ext cx="4572000" cy="1655762"/>
          </a:xfrm>
        </p:spPr>
        <p:txBody>
          <a:bodyPr anchor="ctr" anchorCtr="1">
            <a:normAutofit/>
          </a:bodyPr>
          <a:lstStyle/>
          <a:p>
            <a:r>
              <a:rPr lang="en-US" sz="6000" dirty="0"/>
              <a:t>1Peter 3:15</a:t>
            </a:r>
          </a:p>
        </p:txBody>
      </p:sp>
    </p:spTree>
    <p:extLst>
      <p:ext uri="{BB962C8B-B14F-4D97-AF65-F5344CB8AC3E}">
        <p14:creationId xmlns:p14="http://schemas.microsoft.com/office/powerpoint/2010/main" val="311883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My Faith Is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439" y="1825625"/>
            <a:ext cx="6459793" cy="4351338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Intelligent, Rational Faith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3910" y="1825625"/>
            <a:ext cx="4144296" cy="4351338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chemeClr val="accent4"/>
                </a:solidFill>
              </a:rPr>
              <a:t>Matthew 22:36-39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accent4"/>
                </a:solidFill>
              </a:rPr>
              <a:t>John 8:31-32</a:t>
            </a:r>
          </a:p>
        </p:txBody>
      </p:sp>
    </p:spTree>
    <p:extLst>
      <p:ext uri="{BB962C8B-B14F-4D97-AF65-F5344CB8AC3E}">
        <p14:creationId xmlns:p14="http://schemas.microsoft.com/office/powerpoint/2010/main" val="240138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My Faith Is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439" y="1825625"/>
            <a:ext cx="6459793" cy="4351338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Intelligent, Rational Faith</a:t>
            </a:r>
          </a:p>
          <a:p>
            <a:pPr>
              <a:spcBef>
                <a:spcPts val="4800"/>
              </a:spcBef>
            </a:pP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Historical, Factual Faith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3910" y="1825625"/>
            <a:ext cx="4144296" cy="4351338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chemeClr val="accent4"/>
                </a:solidFill>
              </a:rPr>
              <a:t>Luke 2:1-5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accent4"/>
                </a:solidFill>
              </a:rPr>
              <a:t>Luke 3:1-2</a:t>
            </a:r>
          </a:p>
        </p:txBody>
      </p:sp>
    </p:spTree>
    <p:extLst>
      <p:ext uri="{BB962C8B-B14F-4D97-AF65-F5344CB8AC3E}">
        <p14:creationId xmlns:p14="http://schemas.microsoft.com/office/powerpoint/2010/main" val="4484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My Faith Is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439" y="1825625"/>
            <a:ext cx="6459793" cy="4351338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Intelligent, Rational Faith</a:t>
            </a:r>
          </a:p>
          <a:p>
            <a:pPr>
              <a:spcBef>
                <a:spcPts val="4800"/>
              </a:spcBef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Historical, Factual Faith</a:t>
            </a:r>
          </a:p>
          <a:p>
            <a:pPr>
              <a:spcBef>
                <a:spcPts val="4800"/>
              </a:spcBef>
            </a:pP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Objective Faith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3910" y="1825625"/>
            <a:ext cx="4144296" cy="4351338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chemeClr val="accent4"/>
                </a:solidFill>
              </a:rPr>
              <a:t>John 8:24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accent4"/>
                </a:solidFill>
              </a:rPr>
              <a:t>Romans 10:9</a:t>
            </a:r>
          </a:p>
        </p:txBody>
      </p:sp>
    </p:spTree>
    <p:extLst>
      <p:ext uri="{BB962C8B-B14F-4D97-AF65-F5344CB8AC3E}">
        <p14:creationId xmlns:p14="http://schemas.microsoft.com/office/powerpoint/2010/main" val="411781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My Faith Is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439" y="1825625"/>
            <a:ext cx="6459793" cy="4351338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Intelligent, Rational Faith</a:t>
            </a:r>
          </a:p>
          <a:p>
            <a:pPr>
              <a:spcBef>
                <a:spcPts val="4800"/>
              </a:spcBef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Historical, Factual Faith</a:t>
            </a:r>
          </a:p>
          <a:p>
            <a:pPr>
              <a:spcBef>
                <a:spcPts val="4800"/>
              </a:spcBef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Objective Faith</a:t>
            </a:r>
          </a:p>
          <a:p>
            <a:pPr>
              <a:spcBef>
                <a:spcPts val="4800"/>
              </a:spcBef>
            </a:pP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Principles Of Truth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3910" y="1825625"/>
            <a:ext cx="4144296" cy="4351338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chemeClr val="accent4"/>
                </a:solidFill>
              </a:rPr>
              <a:t>Acts 2:22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accent4"/>
                </a:solidFill>
              </a:rPr>
              <a:t>Acts 26:24-26</a:t>
            </a:r>
          </a:p>
        </p:txBody>
      </p:sp>
    </p:spTree>
    <p:extLst>
      <p:ext uri="{BB962C8B-B14F-4D97-AF65-F5344CB8AC3E}">
        <p14:creationId xmlns:p14="http://schemas.microsoft.com/office/powerpoint/2010/main" val="247977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Often Rejected Because Of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1"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Ignorance</a:t>
            </a:r>
          </a:p>
          <a:p>
            <a:pPr lvl="1"/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John 7:40-43</a:t>
            </a:r>
          </a:p>
        </p:txBody>
      </p:sp>
    </p:spTree>
    <p:extLst>
      <p:ext uri="{BB962C8B-B14F-4D97-AF65-F5344CB8AC3E}">
        <p14:creationId xmlns:p14="http://schemas.microsoft.com/office/powerpoint/2010/main" val="182276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Often Rejected Because Of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1"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Ignorance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Pride</a:t>
            </a:r>
          </a:p>
          <a:p>
            <a:pPr lvl="1"/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John 12:42-43</a:t>
            </a:r>
          </a:p>
        </p:txBody>
      </p:sp>
    </p:spTree>
    <p:extLst>
      <p:ext uri="{BB962C8B-B14F-4D97-AF65-F5344CB8AC3E}">
        <p14:creationId xmlns:p14="http://schemas.microsoft.com/office/powerpoint/2010/main" val="17995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Often Rejected Because Of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t" anchorCtr="1"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Ignorance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Pride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Moral Issues</a:t>
            </a:r>
          </a:p>
          <a:p>
            <a:pPr lvl="1"/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John 3:19-20</a:t>
            </a:r>
          </a:p>
        </p:txBody>
      </p:sp>
    </p:spTree>
    <p:extLst>
      <p:ext uri="{BB962C8B-B14F-4D97-AF65-F5344CB8AC3E}">
        <p14:creationId xmlns:p14="http://schemas.microsoft.com/office/powerpoint/2010/main" val="162834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20040"/>
            <a:ext cx="8954484" cy="2630222"/>
          </a:xfrm>
        </p:spPr>
        <p:txBody>
          <a:bodyPr anchor="ctr" anchorCtr="1">
            <a:normAutofit/>
          </a:bodyPr>
          <a:lstStyle/>
          <a:p>
            <a:pPr algn="r"/>
            <a:r>
              <a:rPr lang="en-US" sz="9600" dirty="0"/>
              <a:t>Following Jesus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36478"/>
            <a:ext cx="11391900" cy="1655762"/>
          </a:xfrm>
        </p:spPr>
        <p:txBody>
          <a:bodyPr anchor="ctr" anchorCtr="1">
            <a:normAutofit/>
          </a:bodyPr>
          <a:lstStyle/>
          <a:p>
            <a:r>
              <a:rPr lang="en-US" sz="6000" dirty="0"/>
              <a:t>Rational, Fact Based Faith</a:t>
            </a:r>
          </a:p>
        </p:txBody>
      </p:sp>
    </p:spTree>
    <p:extLst>
      <p:ext uri="{BB962C8B-B14F-4D97-AF65-F5344CB8AC3E}">
        <p14:creationId xmlns:p14="http://schemas.microsoft.com/office/powerpoint/2010/main" val="2870071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107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Defending Our Hope</vt:lpstr>
      <vt:lpstr>My Faith Is ...</vt:lpstr>
      <vt:lpstr>My Faith Is ...</vt:lpstr>
      <vt:lpstr>My Faith Is ...</vt:lpstr>
      <vt:lpstr>My Faith Is ...</vt:lpstr>
      <vt:lpstr>Often Rejected Because Of ...</vt:lpstr>
      <vt:lpstr>Often Rejected Because Of ...</vt:lpstr>
      <vt:lpstr>Often Rejected Because Of ...</vt:lpstr>
      <vt:lpstr>Following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Defending Our Hope</dc:title>
  <dc:creator>Dan Henderson</dc:creator>
  <cp:lastModifiedBy>Dan Henderson</cp:lastModifiedBy>
  <cp:revision>3</cp:revision>
  <dcterms:created xsi:type="dcterms:W3CDTF">2017-06-18T20:00:05Z</dcterms:created>
  <dcterms:modified xsi:type="dcterms:W3CDTF">2017-06-18T20:21:14Z</dcterms:modified>
</cp:coreProperties>
</file>