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63" r:id="rId5"/>
    <p:sldId id="264" r:id="rId6"/>
    <p:sldId id="259" r:id="rId7"/>
    <p:sldId id="265" r:id="rId8"/>
    <p:sldId id="266" r:id="rId9"/>
    <p:sldId id="260" r:id="rId10"/>
    <p:sldId id="267" r:id="rId11"/>
    <p:sldId id="268" r:id="rId12"/>
    <p:sldId id="269" r:id="rId13"/>
    <p:sldId id="261" r:id="rId14"/>
    <p:sldId id="270" r:id="rId15"/>
    <p:sldId id="262" r:id="rId16"/>
    <p:sldId id="271" r:id="rId17"/>
    <p:sldId id="272" r:id="rId18"/>
    <p:sldId id="273" r:id="rId19"/>
    <p:sldId id="274" r:id="rId20"/>
    <p:sldId id="27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558" autoAdjust="0"/>
  </p:normalViewPr>
  <p:slideViewPr>
    <p:cSldViewPr>
      <p:cViewPr varScale="1">
        <p:scale>
          <a:sx n="64" d="100"/>
          <a:sy n="64" d="100"/>
        </p:scale>
        <p:origin x="326"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8AEA1B9-94E0-4526-87C9-AA4FDE201B69}" type="datetimeFigureOut">
              <a:rPr lang="en-US"/>
              <a:pPr>
                <a:defRPr/>
              </a:pPr>
              <a:t>6/11/2017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9DE45E3-2699-4DBF-B095-B4DE0EB477C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How Valuable Is God’s Word?</a:t>
            </a:r>
          </a:p>
          <a:p>
            <a:pPr fontAlgn="auto">
              <a:spcBef>
                <a:spcPts val="0"/>
              </a:spcBef>
              <a:spcAft>
                <a:spcPts val="0"/>
              </a:spcAft>
              <a:defRPr/>
            </a:pPr>
            <a:r>
              <a:rPr lang="en-US" b="1" cap="small" dirty="0"/>
              <a:t>Psalms 19:7-11</a:t>
            </a:r>
          </a:p>
          <a:p>
            <a:pPr fontAlgn="auto">
              <a:spcBef>
                <a:spcPts val="0"/>
              </a:spcBef>
              <a:spcAft>
                <a:spcPts val="0"/>
              </a:spcAft>
              <a:defRPr/>
            </a:pPr>
            <a:r>
              <a:rPr lang="en-US" dirty="0"/>
              <a:t>To some </a:t>
            </a:r>
            <a:r>
              <a:rPr lang="en-US" dirty="0" err="1"/>
              <a:t>tv</a:t>
            </a:r>
            <a:r>
              <a:rPr lang="en-US" dirty="0"/>
              <a:t> or ballgame worth more. Medicine for physical cure or Word for spiritual cure</a:t>
            </a:r>
          </a:p>
          <a:p>
            <a:pPr fontAlgn="auto">
              <a:spcBef>
                <a:spcPts val="0"/>
              </a:spcBef>
              <a:spcAft>
                <a:spcPts val="0"/>
              </a:spcAft>
              <a:defRPr/>
            </a:pPr>
            <a:r>
              <a:rPr lang="en-US" dirty="0"/>
              <a:t>Consider these viewpoints that were held during OT age.</a:t>
            </a:r>
          </a:p>
          <a:p>
            <a:pPr fontAlgn="auto">
              <a:spcBef>
                <a:spcPts val="0"/>
              </a:spcBef>
              <a:spcAft>
                <a:spcPts val="0"/>
              </a:spcAft>
              <a:defRPr/>
            </a:pPr>
            <a:r>
              <a:rPr lang="en-US" b="1" i="1" dirty="0"/>
              <a:t>Psalms 119:14</a:t>
            </a:r>
            <a:r>
              <a:rPr lang="en-US" i="1" dirty="0"/>
              <a:t> In the way of your testimonies I delight as much as in all riches.</a:t>
            </a:r>
          </a:p>
          <a:p>
            <a:pPr fontAlgn="auto">
              <a:spcBef>
                <a:spcPts val="0"/>
              </a:spcBef>
              <a:spcAft>
                <a:spcPts val="0"/>
              </a:spcAft>
              <a:defRPr/>
            </a:pPr>
            <a:r>
              <a:rPr lang="en-US" b="1" i="1" dirty="0"/>
              <a:t>Psalms 119:72</a:t>
            </a:r>
            <a:r>
              <a:rPr lang="en-US" i="1" dirty="0"/>
              <a:t> The law of your mouth is better to me than thousands of gold and silver pieces. </a:t>
            </a:r>
          </a:p>
          <a:p>
            <a:pPr fontAlgn="auto">
              <a:spcBef>
                <a:spcPts val="0"/>
              </a:spcBef>
              <a:spcAft>
                <a:spcPts val="0"/>
              </a:spcAft>
              <a:defRPr/>
            </a:pPr>
            <a:r>
              <a:rPr lang="en-US" b="1" i="1" dirty="0"/>
              <a:t>Psalms 119:127</a:t>
            </a:r>
            <a:r>
              <a:rPr lang="en-US" i="1" dirty="0"/>
              <a:t> Therefore I love your commandments above gold, above fine gold.</a:t>
            </a:r>
          </a:p>
          <a:p>
            <a:pPr fontAlgn="auto">
              <a:spcBef>
                <a:spcPts val="0"/>
              </a:spcBef>
              <a:spcAft>
                <a:spcPts val="0"/>
              </a:spcAft>
              <a:defRPr/>
            </a:pPr>
            <a:r>
              <a:rPr lang="en-US" b="1" i="1" dirty="0"/>
              <a:t>Psalms 119:162</a:t>
            </a:r>
            <a:r>
              <a:rPr lang="en-US" i="1" dirty="0"/>
              <a:t> I rejoice at your word like one who finds great spoil.</a:t>
            </a:r>
          </a:p>
          <a:p>
            <a:pPr fontAlgn="auto">
              <a:spcBef>
                <a:spcPts val="0"/>
              </a:spcBef>
              <a:spcAft>
                <a:spcPts val="0"/>
              </a:spcAft>
              <a:defRPr/>
            </a:pPr>
            <a:r>
              <a:rPr lang="en-US" dirty="0"/>
              <a:t>Consider why God's Word is so valuable? It has:</a:t>
            </a:r>
          </a:p>
          <a:p>
            <a:pPr fontAlgn="auto">
              <a:spcBef>
                <a:spcPts val="0"/>
              </a:spcBef>
              <a:spcAft>
                <a:spcPts val="0"/>
              </a:spcAft>
              <a:defRPr/>
            </a:pPr>
            <a:endParaRPr lang="en-US" dirty="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A99356-FEC6-4393-B73F-99BEA0DF1845}"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Goals to Challenge the Weak</a:t>
            </a:r>
          </a:p>
          <a:p>
            <a:pPr fontAlgn="auto">
              <a:spcBef>
                <a:spcPts val="0"/>
              </a:spcBef>
              <a:spcAft>
                <a:spcPts val="0"/>
              </a:spcAft>
              <a:defRPr/>
            </a:pPr>
            <a:r>
              <a:rPr lang="en-US" b="1" i="1" dirty="0"/>
              <a:t>Psalms 119:59-60</a:t>
            </a:r>
            <a:endParaRPr lang="en-US" i="1" dirty="0"/>
          </a:p>
          <a:p>
            <a:pPr fontAlgn="auto">
              <a:spcBef>
                <a:spcPts val="0"/>
              </a:spcBef>
              <a:spcAft>
                <a:spcPts val="0"/>
              </a:spcAft>
              <a:defRPr/>
            </a:pPr>
            <a:r>
              <a:rPr lang="en-US" dirty="0"/>
              <a:t>The challenge is to grow.</a:t>
            </a:r>
          </a:p>
          <a:p>
            <a:pPr fontAlgn="auto">
              <a:spcBef>
                <a:spcPts val="0"/>
              </a:spcBef>
              <a:spcAft>
                <a:spcPts val="0"/>
              </a:spcAft>
              <a:defRPr/>
            </a:pPr>
            <a:r>
              <a:rPr lang="en-US" b="1" i="1" dirty="0"/>
              <a:t>2Peter 1:5-10</a:t>
            </a:r>
            <a:endParaRPr lang="en-US" i="1" dirty="0"/>
          </a:p>
          <a:p>
            <a:pPr fontAlgn="auto">
              <a:spcBef>
                <a:spcPts val="0"/>
              </a:spcBef>
              <a:spcAft>
                <a:spcPts val="0"/>
              </a:spcAft>
              <a:defRPr/>
            </a:pPr>
            <a:r>
              <a:rPr lang="en-US" b="1" i="1" dirty="0"/>
              <a:t>Philippians 3:14</a:t>
            </a:r>
            <a:r>
              <a:rPr lang="en-US" i="1" dirty="0"/>
              <a:t> I press on toward the goal for the prize of the upward call of God in Christ Jesus.</a:t>
            </a:r>
          </a:p>
          <a:p>
            <a:pPr fontAlgn="auto">
              <a:spcBef>
                <a:spcPts val="0"/>
              </a:spcBef>
              <a:spcAft>
                <a:spcPts val="0"/>
              </a:spcAft>
              <a:defRPr/>
            </a:pPr>
            <a:r>
              <a:rPr lang="en-US" dirty="0"/>
              <a:t>Some are staying in the 3rd grade for 10-30 years as Christians.</a:t>
            </a:r>
          </a:p>
          <a:p>
            <a:pPr fontAlgn="auto">
              <a:spcBef>
                <a:spcPts val="0"/>
              </a:spcBef>
              <a:spcAft>
                <a:spcPts val="0"/>
              </a:spcAft>
              <a:defRPr/>
            </a:pPr>
            <a:r>
              <a:rPr lang="en-US" b="1" i="1" dirty="0"/>
              <a:t>Hebrews 5:11-14</a:t>
            </a:r>
            <a:r>
              <a:rPr lang="en-US" i="1" dirty="0"/>
              <a:t> About this we have much to say, and it is hard to explain, since you have become dull of hearing. For though by this time you ought to be teachers, you need someone to teach you again the basic principles of the oracles of God. You need milk, not solid food, for everyone who lives on milk is unskilled in the word of righteousness, since he is a child. But solid food is for the mature, for those who have their powers of discernment trained by constant practice to distinguish good from evil.</a:t>
            </a:r>
          </a:p>
          <a:p>
            <a:pPr fontAlgn="auto">
              <a:spcBef>
                <a:spcPts val="0"/>
              </a:spcBef>
              <a:spcAft>
                <a:spcPts val="0"/>
              </a:spcAft>
              <a:defRPr/>
            </a:pPr>
            <a:endParaRPr lang="en-US" dirty="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22604B4-F05D-414A-BE35-2987075A379B}" type="slidenum">
              <a:rPr lang="en-US" altLang="en-US"/>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Goals to Challenge the Weak</a:t>
            </a:r>
          </a:p>
          <a:p>
            <a:pPr fontAlgn="auto">
              <a:spcBef>
                <a:spcPts val="0"/>
              </a:spcBef>
              <a:spcAft>
                <a:spcPts val="0"/>
              </a:spcAft>
              <a:defRPr/>
            </a:pPr>
            <a:r>
              <a:rPr lang="en-US" b="1" i="1" dirty="0"/>
              <a:t>Psalms 119:59-60</a:t>
            </a:r>
            <a:endParaRPr lang="en-US" i="1" dirty="0"/>
          </a:p>
          <a:p>
            <a:pPr fontAlgn="auto">
              <a:spcBef>
                <a:spcPts val="0"/>
              </a:spcBef>
              <a:spcAft>
                <a:spcPts val="0"/>
              </a:spcAft>
              <a:defRPr/>
            </a:pPr>
            <a:r>
              <a:rPr lang="en-US" dirty="0"/>
              <a:t>The challenge is to grow.</a:t>
            </a:r>
          </a:p>
          <a:p>
            <a:pPr fontAlgn="auto">
              <a:spcBef>
                <a:spcPts val="0"/>
              </a:spcBef>
              <a:spcAft>
                <a:spcPts val="0"/>
              </a:spcAft>
              <a:defRPr/>
            </a:pPr>
            <a:r>
              <a:rPr lang="en-US" b="1" i="1" dirty="0"/>
              <a:t>2Peter 1:5-10</a:t>
            </a:r>
            <a:endParaRPr lang="en-US" i="1" dirty="0"/>
          </a:p>
          <a:p>
            <a:pPr fontAlgn="auto">
              <a:spcBef>
                <a:spcPts val="0"/>
              </a:spcBef>
              <a:spcAft>
                <a:spcPts val="0"/>
              </a:spcAft>
              <a:defRPr/>
            </a:pPr>
            <a:r>
              <a:rPr lang="en-US" b="1" i="1" dirty="0"/>
              <a:t>Philippians 3:14</a:t>
            </a:r>
            <a:endParaRPr lang="en-US" i="1" dirty="0"/>
          </a:p>
          <a:p>
            <a:pPr fontAlgn="auto">
              <a:spcBef>
                <a:spcPts val="0"/>
              </a:spcBef>
              <a:spcAft>
                <a:spcPts val="0"/>
              </a:spcAft>
              <a:defRPr/>
            </a:pPr>
            <a:r>
              <a:rPr lang="en-US" dirty="0"/>
              <a:t>Some are staying in the 3rd grade for 10-30 years as Christians.</a:t>
            </a:r>
          </a:p>
          <a:p>
            <a:pPr fontAlgn="auto">
              <a:spcBef>
                <a:spcPts val="0"/>
              </a:spcBef>
              <a:spcAft>
                <a:spcPts val="0"/>
              </a:spcAft>
              <a:defRPr/>
            </a:pPr>
            <a:r>
              <a:rPr lang="en-US" b="1" i="1" dirty="0"/>
              <a:t>Hebrews 5:11-14</a:t>
            </a:r>
            <a:r>
              <a:rPr lang="en-US" i="1" dirty="0"/>
              <a:t> About this we have much to say, and it is hard to explain, since you have become dull of hearing. For though by this time you ought to be teachers, you need someone to teach you again the basic principles of the oracles of God. You need milk, not solid food, for everyone who lives on milk is unskilled in the word of righteousness, since he is a child. But solid food is for the mature, for those who have their powers of discernment trained by constant practice to distinguish good from evil.</a:t>
            </a:r>
          </a:p>
          <a:p>
            <a:pPr fontAlgn="auto">
              <a:spcBef>
                <a:spcPts val="0"/>
              </a:spcBef>
              <a:spcAft>
                <a:spcPts val="0"/>
              </a:spcAft>
              <a:defRPr/>
            </a:pPr>
            <a:endParaRPr lang="en-US" dirty="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B0CA571-5C1A-487A-943C-BA03A343AF7C}" type="slidenum">
              <a:rPr lang="en-US" altLang="en-US"/>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Goals to Challenge the Weak</a:t>
            </a:r>
          </a:p>
          <a:p>
            <a:pPr fontAlgn="auto">
              <a:spcBef>
                <a:spcPts val="0"/>
              </a:spcBef>
              <a:spcAft>
                <a:spcPts val="0"/>
              </a:spcAft>
              <a:defRPr/>
            </a:pPr>
            <a:r>
              <a:rPr lang="en-US" b="1" i="1" dirty="0"/>
              <a:t>Psalms 119:59-60</a:t>
            </a:r>
            <a:endParaRPr lang="en-US" i="1" dirty="0"/>
          </a:p>
          <a:p>
            <a:pPr fontAlgn="auto">
              <a:spcBef>
                <a:spcPts val="0"/>
              </a:spcBef>
              <a:spcAft>
                <a:spcPts val="0"/>
              </a:spcAft>
              <a:defRPr/>
            </a:pPr>
            <a:r>
              <a:rPr lang="en-US" dirty="0"/>
              <a:t>The challenge is to grow.</a:t>
            </a:r>
          </a:p>
          <a:p>
            <a:pPr fontAlgn="auto">
              <a:spcBef>
                <a:spcPts val="0"/>
              </a:spcBef>
              <a:spcAft>
                <a:spcPts val="0"/>
              </a:spcAft>
              <a:defRPr/>
            </a:pPr>
            <a:r>
              <a:rPr lang="en-US" b="1" i="1" dirty="0"/>
              <a:t>2Peter 1:5-10</a:t>
            </a:r>
            <a:endParaRPr lang="en-US" i="1" dirty="0"/>
          </a:p>
          <a:p>
            <a:pPr fontAlgn="auto">
              <a:spcBef>
                <a:spcPts val="0"/>
              </a:spcBef>
              <a:spcAft>
                <a:spcPts val="0"/>
              </a:spcAft>
              <a:defRPr/>
            </a:pPr>
            <a:r>
              <a:rPr lang="en-US" b="1" i="1" dirty="0"/>
              <a:t>Philippians 3:14</a:t>
            </a:r>
            <a:endParaRPr lang="en-US" i="1" dirty="0"/>
          </a:p>
          <a:p>
            <a:pPr fontAlgn="auto">
              <a:spcBef>
                <a:spcPts val="0"/>
              </a:spcBef>
              <a:spcAft>
                <a:spcPts val="0"/>
              </a:spcAft>
              <a:defRPr/>
            </a:pPr>
            <a:r>
              <a:rPr lang="en-US" dirty="0"/>
              <a:t>Some are staying in the 3rd grade for 10-30 years as Christians.</a:t>
            </a:r>
          </a:p>
          <a:p>
            <a:pPr fontAlgn="auto">
              <a:spcBef>
                <a:spcPts val="0"/>
              </a:spcBef>
              <a:spcAft>
                <a:spcPts val="0"/>
              </a:spcAft>
              <a:defRPr/>
            </a:pPr>
            <a:r>
              <a:rPr lang="en-US" b="1" i="1" dirty="0"/>
              <a:t>Hebrews 5:11-14</a:t>
            </a:r>
            <a:endParaRPr lang="en-US" i="1" dirty="0"/>
          </a:p>
          <a:p>
            <a:pPr fontAlgn="auto">
              <a:spcBef>
                <a:spcPts val="0"/>
              </a:spcBef>
              <a:spcAft>
                <a:spcPts val="0"/>
              </a:spcAft>
              <a:defRPr/>
            </a:pPr>
            <a:endParaRPr 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87FDEDA-6F79-457D-B3DF-A3B5B522A566}" type="slidenum">
              <a:rPr lang="en-US" altLang="en-US"/>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Abundance to Satisfy the Hungry Heart</a:t>
            </a:r>
          </a:p>
          <a:p>
            <a:pPr fontAlgn="auto">
              <a:spcBef>
                <a:spcPts val="0"/>
              </a:spcBef>
              <a:spcAft>
                <a:spcPts val="0"/>
              </a:spcAft>
              <a:defRPr/>
            </a:pPr>
            <a:r>
              <a:rPr lang="en-US" i="1" dirty="0"/>
              <a:t>Psalms 119:131</a:t>
            </a:r>
          </a:p>
          <a:p>
            <a:pPr fontAlgn="auto">
              <a:spcBef>
                <a:spcPts val="0"/>
              </a:spcBef>
              <a:spcAft>
                <a:spcPts val="0"/>
              </a:spcAft>
              <a:defRPr/>
            </a:pPr>
            <a:r>
              <a:rPr lang="en-US" i="1" dirty="0"/>
              <a:t>Psalms 119:140</a:t>
            </a:r>
          </a:p>
          <a:p>
            <a:pPr fontAlgn="auto">
              <a:spcBef>
                <a:spcPts val="0"/>
              </a:spcBef>
              <a:spcAft>
                <a:spcPts val="0"/>
              </a:spcAft>
              <a:defRPr/>
            </a:pPr>
            <a:r>
              <a:rPr lang="en-US" i="1" dirty="0"/>
              <a:t>Psalms 119:143</a:t>
            </a:r>
          </a:p>
          <a:p>
            <a:pPr fontAlgn="auto">
              <a:spcBef>
                <a:spcPts val="0"/>
              </a:spcBef>
              <a:spcAft>
                <a:spcPts val="0"/>
              </a:spcAft>
              <a:defRPr/>
            </a:pPr>
            <a:r>
              <a:rPr lang="en-US" i="1" dirty="0"/>
              <a:t>Psalms 119:161-162</a:t>
            </a:r>
          </a:p>
          <a:p>
            <a:pPr fontAlgn="auto">
              <a:spcBef>
                <a:spcPts val="0"/>
              </a:spcBef>
              <a:spcAft>
                <a:spcPts val="0"/>
              </a:spcAft>
              <a:defRPr/>
            </a:pPr>
            <a:r>
              <a:rPr lang="en-US" i="1" dirty="0"/>
              <a:t>Psalms 119:172</a:t>
            </a:r>
          </a:p>
          <a:p>
            <a:pPr fontAlgn="auto">
              <a:spcBef>
                <a:spcPts val="0"/>
              </a:spcBef>
              <a:spcAft>
                <a:spcPts val="0"/>
              </a:spcAft>
              <a:defRPr/>
            </a:pPr>
            <a:r>
              <a:rPr lang="en-US" i="1" dirty="0"/>
              <a:t>Matthew 5:6 Blessed are those who hunger and thirst for righteousness, for they shall be satisfied.</a:t>
            </a:r>
          </a:p>
          <a:p>
            <a:pPr fontAlgn="auto">
              <a:spcBef>
                <a:spcPts val="0"/>
              </a:spcBef>
              <a:spcAft>
                <a:spcPts val="0"/>
              </a:spcAft>
              <a:defRPr/>
            </a:pPr>
            <a:r>
              <a:rPr lang="en-US" i="1" dirty="0"/>
              <a:t>1Peter 2:2-3 Like newborn infants, long for the pure spiritual milk, that by it you may grow up into salvation--if indeed you have tasted that the Lord is good.</a:t>
            </a:r>
          </a:p>
          <a:p>
            <a:pPr fontAlgn="auto">
              <a:spcBef>
                <a:spcPts val="0"/>
              </a:spcBef>
              <a:spcAft>
                <a:spcPts val="0"/>
              </a:spcAft>
              <a:defRPr/>
            </a:pPr>
            <a:endParaRPr 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2B143A2-F9D8-4439-B8CB-21C1AC4C9838}" type="slidenum">
              <a:rPr lang="en-US" altLang="en-US"/>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Abundance to Satisfy the Hungry Heart</a:t>
            </a:r>
          </a:p>
          <a:p>
            <a:pPr fontAlgn="auto">
              <a:spcBef>
                <a:spcPts val="0"/>
              </a:spcBef>
              <a:spcAft>
                <a:spcPts val="0"/>
              </a:spcAft>
              <a:defRPr/>
            </a:pPr>
            <a:r>
              <a:rPr lang="en-US" i="1" dirty="0"/>
              <a:t>Psalms 119:131</a:t>
            </a:r>
          </a:p>
          <a:p>
            <a:pPr fontAlgn="auto">
              <a:spcBef>
                <a:spcPts val="0"/>
              </a:spcBef>
              <a:spcAft>
                <a:spcPts val="0"/>
              </a:spcAft>
              <a:defRPr/>
            </a:pPr>
            <a:r>
              <a:rPr lang="en-US" i="1" dirty="0"/>
              <a:t>Psalms 119:140</a:t>
            </a:r>
          </a:p>
          <a:p>
            <a:pPr fontAlgn="auto">
              <a:spcBef>
                <a:spcPts val="0"/>
              </a:spcBef>
              <a:spcAft>
                <a:spcPts val="0"/>
              </a:spcAft>
              <a:defRPr/>
            </a:pPr>
            <a:r>
              <a:rPr lang="en-US" i="1" dirty="0"/>
              <a:t>Psalms 119:143</a:t>
            </a:r>
          </a:p>
          <a:p>
            <a:pPr fontAlgn="auto">
              <a:spcBef>
                <a:spcPts val="0"/>
              </a:spcBef>
              <a:spcAft>
                <a:spcPts val="0"/>
              </a:spcAft>
              <a:defRPr/>
            </a:pPr>
            <a:r>
              <a:rPr lang="en-US" i="1" dirty="0"/>
              <a:t>Psalms 119:161-162</a:t>
            </a:r>
          </a:p>
          <a:p>
            <a:pPr fontAlgn="auto">
              <a:spcBef>
                <a:spcPts val="0"/>
              </a:spcBef>
              <a:spcAft>
                <a:spcPts val="0"/>
              </a:spcAft>
              <a:defRPr/>
            </a:pPr>
            <a:r>
              <a:rPr lang="en-US" i="1" dirty="0"/>
              <a:t>Psalms 119:172</a:t>
            </a:r>
          </a:p>
          <a:p>
            <a:pPr fontAlgn="auto">
              <a:spcBef>
                <a:spcPts val="0"/>
              </a:spcBef>
              <a:spcAft>
                <a:spcPts val="0"/>
              </a:spcAft>
              <a:defRPr/>
            </a:pPr>
            <a:r>
              <a:rPr lang="en-US" i="1" dirty="0"/>
              <a:t>Matthew 5:6</a:t>
            </a:r>
          </a:p>
          <a:p>
            <a:pPr fontAlgn="auto">
              <a:spcBef>
                <a:spcPts val="0"/>
              </a:spcBef>
              <a:spcAft>
                <a:spcPts val="0"/>
              </a:spcAft>
              <a:defRPr/>
            </a:pPr>
            <a:r>
              <a:rPr lang="en-US" i="1" dirty="0"/>
              <a:t>1Peter 2:2-3</a:t>
            </a:r>
          </a:p>
          <a:p>
            <a:pPr fontAlgn="auto">
              <a:spcBef>
                <a:spcPts val="0"/>
              </a:spcBef>
              <a:spcAft>
                <a:spcPts val="0"/>
              </a:spcAft>
              <a:defRPr/>
            </a:pPr>
            <a:endParaRPr 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A28CAF2D-12F6-4D60-BEBB-B3C1F28B2BA7}" type="slidenum">
              <a:rPr lang="en-US" altLang="en-US"/>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Power to Save the Soul</a:t>
            </a:r>
          </a:p>
          <a:p>
            <a:pPr fontAlgn="auto">
              <a:spcBef>
                <a:spcPts val="0"/>
              </a:spcBef>
              <a:spcAft>
                <a:spcPts val="0"/>
              </a:spcAft>
              <a:defRPr/>
            </a:pPr>
            <a:r>
              <a:rPr lang="en-US" b="1" i="1" dirty="0"/>
              <a:t>Psalms 119:9</a:t>
            </a:r>
            <a:endParaRPr lang="en-US" i="1" dirty="0"/>
          </a:p>
          <a:p>
            <a:pPr fontAlgn="auto">
              <a:spcBef>
                <a:spcPts val="0"/>
              </a:spcBef>
              <a:spcAft>
                <a:spcPts val="0"/>
              </a:spcAft>
              <a:defRPr/>
            </a:pPr>
            <a:r>
              <a:rPr lang="en-US" b="1" i="1" dirty="0"/>
              <a:t>Psalms 119:50</a:t>
            </a:r>
            <a:endParaRPr lang="en-US" i="1" dirty="0"/>
          </a:p>
          <a:p>
            <a:pPr fontAlgn="auto">
              <a:spcBef>
                <a:spcPts val="0"/>
              </a:spcBef>
              <a:spcAft>
                <a:spcPts val="0"/>
              </a:spcAft>
              <a:defRPr/>
            </a:pPr>
            <a:r>
              <a:rPr lang="en-US" b="1" i="1" dirty="0"/>
              <a:t>Psalms 119:93</a:t>
            </a:r>
            <a:endParaRPr lang="en-US" i="1" dirty="0"/>
          </a:p>
          <a:p>
            <a:pPr fontAlgn="auto">
              <a:spcBef>
                <a:spcPts val="0"/>
              </a:spcBef>
              <a:spcAft>
                <a:spcPts val="0"/>
              </a:spcAft>
              <a:defRPr/>
            </a:pPr>
            <a:r>
              <a:rPr lang="en-US" b="1" i="1" dirty="0"/>
              <a:t>Psalms 119:155</a:t>
            </a:r>
            <a:endParaRPr lang="en-US" i="1" dirty="0"/>
          </a:p>
          <a:p>
            <a:pPr fontAlgn="auto">
              <a:spcBef>
                <a:spcPts val="0"/>
              </a:spcBef>
              <a:spcAft>
                <a:spcPts val="0"/>
              </a:spcAft>
              <a:defRPr/>
            </a:pPr>
            <a:r>
              <a:rPr lang="en-US" b="1" i="1" dirty="0"/>
              <a:t>1Corinthians 1:21</a:t>
            </a:r>
            <a:r>
              <a:rPr lang="en-US" i="1" dirty="0"/>
              <a:t> For since, in the wisdom of God, the world did not know God through wisdom, it pleased God through the folly of what we preach to save those who believe.</a:t>
            </a:r>
          </a:p>
          <a:p>
            <a:pPr fontAlgn="auto">
              <a:spcBef>
                <a:spcPts val="0"/>
              </a:spcBef>
              <a:spcAft>
                <a:spcPts val="0"/>
              </a:spcAft>
              <a:defRPr/>
            </a:pPr>
            <a:r>
              <a:rPr lang="en-US" b="1" i="1" dirty="0"/>
              <a:t>1Timothy 4:16</a:t>
            </a:r>
            <a:r>
              <a:rPr lang="en-US" i="1" dirty="0"/>
              <a:t> Keep a close watch on yourself and on the teaching. Persist in this, for by so doing you will save both yourself and your hearers.</a:t>
            </a:r>
          </a:p>
          <a:p>
            <a:pPr fontAlgn="auto">
              <a:spcBef>
                <a:spcPts val="0"/>
              </a:spcBef>
              <a:spcAft>
                <a:spcPts val="0"/>
              </a:spcAft>
              <a:defRPr/>
            </a:pPr>
            <a:r>
              <a:rPr lang="en-US" b="1" i="1" dirty="0"/>
              <a:t>James 1:21</a:t>
            </a:r>
            <a:r>
              <a:rPr lang="en-US" i="1" dirty="0"/>
              <a:t> Therefore put away all filthiness and rampant wickedness and receive with meekness the implanted word, which is able to save your souls.</a:t>
            </a:r>
          </a:p>
          <a:p>
            <a:pPr fontAlgn="auto">
              <a:spcBef>
                <a:spcPts val="0"/>
              </a:spcBef>
              <a:spcAft>
                <a:spcPts val="0"/>
              </a:spcAft>
              <a:defRPr/>
            </a:pPr>
            <a:r>
              <a:rPr lang="en-US" b="1" i="1" dirty="0"/>
              <a:t>Hebrews 4:12</a:t>
            </a:r>
            <a:r>
              <a:rPr lang="en-US" i="1" dirty="0"/>
              <a:t> For the word of God is living and active, sharper than any two-edged sword, piercing to the division of soul and of spirit, of joints and of marrow, and discerning the thoughts and intentions of the heart.</a:t>
            </a:r>
          </a:p>
          <a:p>
            <a:pPr fontAlgn="auto">
              <a:spcBef>
                <a:spcPts val="0"/>
              </a:spcBef>
              <a:spcAft>
                <a:spcPts val="0"/>
              </a:spcAft>
              <a:defRPr/>
            </a:pPr>
            <a:r>
              <a:rPr lang="en-US" dirty="0"/>
              <a:t>Soul is more valuable than flesh. More important than whole world</a:t>
            </a:r>
          </a:p>
          <a:p>
            <a:pPr fontAlgn="auto">
              <a:spcBef>
                <a:spcPts val="0"/>
              </a:spcBef>
              <a:spcAft>
                <a:spcPts val="0"/>
              </a:spcAft>
              <a:defRPr/>
            </a:pPr>
            <a:r>
              <a:rPr lang="en-US" dirty="0"/>
              <a:t>It is also important for us to keep saved. The work of studying and teaching is highly under-rated.</a:t>
            </a:r>
          </a:p>
          <a:p>
            <a:pPr fontAlgn="auto">
              <a:spcBef>
                <a:spcPts val="0"/>
              </a:spcBef>
              <a:spcAft>
                <a:spcPts val="0"/>
              </a:spcAft>
              <a:defRPr/>
            </a:pPr>
            <a:endParaRPr 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69FDC00-62E4-4F6F-B634-EC723DE17327}" type="slidenum">
              <a:rPr lang="en-US" altLang="en-US"/>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Power to Save the Soul</a:t>
            </a:r>
          </a:p>
          <a:p>
            <a:pPr fontAlgn="auto">
              <a:spcBef>
                <a:spcPts val="0"/>
              </a:spcBef>
              <a:spcAft>
                <a:spcPts val="0"/>
              </a:spcAft>
              <a:defRPr/>
            </a:pPr>
            <a:r>
              <a:rPr lang="en-US" b="1" i="1" dirty="0"/>
              <a:t>Psalms 119:9</a:t>
            </a:r>
            <a:endParaRPr lang="en-US" i="1" dirty="0"/>
          </a:p>
          <a:p>
            <a:pPr fontAlgn="auto">
              <a:spcBef>
                <a:spcPts val="0"/>
              </a:spcBef>
              <a:spcAft>
                <a:spcPts val="0"/>
              </a:spcAft>
              <a:defRPr/>
            </a:pPr>
            <a:r>
              <a:rPr lang="en-US" b="1" i="1" dirty="0"/>
              <a:t>Psalms 119:50</a:t>
            </a:r>
            <a:endParaRPr lang="en-US" i="1" dirty="0"/>
          </a:p>
          <a:p>
            <a:pPr fontAlgn="auto">
              <a:spcBef>
                <a:spcPts val="0"/>
              </a:spcBef>
              <a:spcAft>
                <a:spcPts val="0"/>
              </a:spcAft>
              <a:defRPr/>
            </a:pPr>
            <a:r>
              <a:rPr lang="en-US" b="1" i="1" dirty="0"/>
              <a:t>Psalms 119:93</a:t>
            </a:r>
            <a:endParaRPr lang="en-US" i="1" dirty="0"/>
          </a:p>
          <a:p>
            <a:pPr fontAlgn="auto">
              <a:spcBef>
                <a:spcPts val="0"/>
              </a:spcBef>
              <a:spcAft>
                <a:spcPts val="0"/>
              </a:spcAft>
              <a:defRPr/>
            </a:pPr>
            <a:r>
              <a:rPr lang="en-US" b="1" i="1" dirty="0"/>
              <a:t>Psalms 119:155</a:t>
            </a:r>
            <a:endParaRPr lang="en-US" i="1" dirty="0"/>
          </a:p>
          <a:p>
            <a:pPr fontAlgn="auto">
              <a:spcBef>
                <a:spcPts val="0"/>
              </a:spcBef>
              <a:spcAft>
                <a:spcPts val="0"/>
              </a:spcAft>
              <a:defRPr/>
            </a:pPr>
            <a:r>
              <a:rPr lang="en-US" b="1" i="1" dirty="0"/>
              <a:t>1Corinthians 1:21</a:t>
            </a:r>
            <a:endParaRPr lang="en-US" i="1" dirty="0"/>
          </a:p>
          <a:p>
            <a:pPr fontAlgn="auto">
              <a:spcBef>
                <a:spcPts val="0"/>
              </a:spcBef>
              <a:spcAft>
                <a:spcPts val="0"/>
              </a:spcAft>
              <a:defRPr/>
            </a:pPr>
            <a:r>
              <a:rPr lang="en-US" b="1" i="1" dirty="0"/>
              <a:t>1Timothy 4:16</a:t>
            </a:r>
            <a:r>
              <a:rPr lang="en-US" i="1" dirty="0"/>
              <a:t> Keep a close watch on yourself and on the teaching. Persist in this, for by so doing you will save both yourself and your hearers.</a:t>
            </a:r>
          </a:p>
          <a:p>
            <a:pPr fontAlgn="auto">
              <a:spcBef>
                <a:spcPts val="0"/>
              </a:spcBef>
              <a:spcAft>
                <a:spcPts val="0"/>
              </a:spcAft>
              <a:defRPr/>
            </a:pPr>
            <a:r>
              <a:rPr lang="en-US" b="1" i="1" dirty="0"/>
              <a:t>James 1:21</a:t>
            </a:r>
            <a:r>
              <a:rPr lang="en-US" i="1" dirty="0"/>
              <a:t> Therefore put away all filthiness and rampant wickedness and receive with meekness the implanted word, which is able to save your souls.</a:t>
            </a:r>
          </a:p>
          <a:p>
            <a:pPr fontAlgn="auto">
              <a:spcBef>
                <a:spcPts val="0"/>
              </a:spcBef>
              <a:spcAft>
                <a:spcPts val="0"/>
              </a:spcAft>
              <a:defRPr/>
            </a:pPr>
            <a:r>
              <a:rPr lang="en-US" b="1" i="1" dirty="0"/>
              <a:t>Hebrews 4:12</a:t>
            </a:r>
            <a:r>
              <a:rPr lang="en-US" i="1" dirty="0"/>
              <a:t> For the word of God is living and active, sharper than any two-edged sword, piercing to the division of soul and of spirit, of joints and of marrow, and discerning the thoughts and intentions of the heart.</a:t>
            </a:r>
          </a:p>
          <a:p>
            <a:pPr fontAlgn="auto">
              <a:spcBef>
                <a:spcPts val="0"/>
              </a:spcBef>
              <a:spcAft>
                <a:spcPts val="0"/>
              </a:spcAft>
              <a:defRPr/>
            </a:pPr>
            <a:r>
              <a:rPr lang="en-US" dirty="0"/>
              <a:t>Soul is more valuable than flesh. More important than whole world</a:t>
            </a:r>
          </a:p>
          <a:p>
            <a:pPr fontAlgn="auto">
              <a:spcBef>
                <a:spcPts val="0"/>
              </a:spcBef>
              <a:spcAft>
                <a:spcPts val="0"/>
              </a:spcAft>
              <a:defRPr/>
            </a:pPr>
            <a:r>
              <a:rPr lang="en-US" dirty="0"/>
              <a:t>It is also important for us to keep saved. The work of studying and teaching is highly under-rated.</a:t>
            </a:r>
          </a:p>
          <a:p>
            <a:pPr fontAlgn="auto">
              <a:spcBef>
                <a:spcPts val="0"/>
              </a:spcBef>
              <a:spcAft>
                <a:spcPts val="0"/>
              </a:spcAft>
              <a:defRPr/>
            </a:pPr>
            <a:endParaRPr 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DDAC482-44BE-431B-96A5-BDCB66F92846}" type="slidenum">
              <a:rPr lang="en-US" altLang="en-US"/>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Power to Save the Soul</a:t>
            </a:r>
          </a:p>
          <a:p>
            <a:pPr fontAlgn="auto">
              <a:spcBef>
                <a:spcPts val="0"/>
              </a:spcBef>
              <a:spcAft>
                <a:spcPts val="0"/>
              </a:spcAft>
              <a:defRPr/>
            </a:pPr>
            <a:r>
              <a:rPr lang="en-US" b="1" i="1" dirty="0"/>
              <a:t>Psalms 119:9</a:t>
            </a:r>
            <a:endParaRPr lang="en-US" i="1" dirty="0"/>
          </a:p>
          <a:p>
            <a:pPr fontAlgn="auto">
              <a:spcBef>
                <a:spcPts val="0"/>
              </a:spcBef>
              <a:spcAft>
                <a:spcPts val="0"/>
              </a:spcAft>
              <a:defRPr/>
            </a:pPr>
            <a:r>
              <a:rPr lang="en-US" b="1" i="1" dirty="0"/>
              <a:t>Psalms 119:50</a:t>
            </a:r>
            <a:endParaRPr lang="en-US" i="1" dirty="0"/>
          </a:p>
          <a:p>
            <a:pPr fontAlgn="auto">
              <a:spcBef>
                <a:spcPts val="0"/>
              </a:spcBef>
              <a:spcAft>
                <a:spcPts val="0"/>
              </a:spcAft>
              <a:defRPr/>
            </a:pPr>
            <a:r>
              <a:rPr lang="en-US" b="1" i="1" dirty="0"/>
              <a:t>Psalms 119:93</a:t>
            </a:r>
            <a:endParaRPr lang="en-US" i="1" dirty="0"/>
          </a:p>
          <a:p>
            <a:pPr fontAlgn="auto">
              <a:spcBef>
                <a:spcPts val="0"/>
              </a:spcBef>
              <a:spcAft>
                <a:spcPts val="0"/>
              </a:spcAft>
              <a:defRPr/>
            </a:pPr>
            <a:r>
              <a:rPr lang="en-US" b="1" i="1" dirty="0"/>
              <a:t>Psalms 119:155</a:t>
            </a:r>
            <a:endParaRPr lang="en-US" i="1" dirty="0"/>
          </a:p>
          <a:p>
            <a:pPr fontAlgn="auto">
              <a:spcBef>
                <a:spcPts val="0"/>
              </a:spcBef>
              <a:spcAft>
                <a:spcPts val="0"/>
              </a:spcAft>
              <a:defRPr/>
            </a:pPr>
            <a:r>
              <a:rPr lang="en-US" b="1" i="1" dirty="0"/>
              <a:t>1Corinthians 1:21</a:t>
            </a:r>
            <a:endParaRPr lang="en-US" i="1" dirty="0"/>
          </a:p>
          <a:p>
            <a:pPr fontAlgn="auto">
              <a:spcBef>
                <a:spcPts val="0"/>
              </a:spcBef>
              <a:spcAft>
                <a:spcPts val="0"/>
              </a:spcAft>
              <a:defRPr/>
            </a:pPr>
            <a:r>
              <a:rPr lang="en-US" b="1" i="1" dirty="0"/>
              <a:t>1Timothy 4:16</a:t>
            </a:r>
            <a:endParaRPr lang="en-US" i="1" dirty="0"/>
          </a:p>
          <a:p>
            <a:pPr fontAlgn="auto">
              <a:spcBef>
                <a:spcPts val="0"/>
              </a:spcBef>
              <a:spcAft>
                <a:spcPts val="0"/>
              </a:spcAft>
              <a:defRPr/>
            </a:pPr>
            <a:r>
              <a:rPr lang="en-US" b="1" i="1" dirty="0"/>
              <a:t>James 1:21</a:t>
            </a:r>
            <a:r>
              <a:rPr lang="en-US" i="1" dirty="0"/>
              <a:t> Therefore put away all filthiness and rampant wickedness and receive with meekness the implanted word, which is able to save your souls.</a:t>
            </a:r>
          </a:p>
          <a:p>
            <a:pPr fontAlgn="auto">
              <a:spcBef>
                <a:spcPts val="0"/>
              </a:spcBef>
              <a:spcAft>
                <a:spcPts val="0"/>
              </a:spcAft>
              <a:defRPr/>
            </a:pPr>
            <a:r>
              <a:rPr lang="en-US" b="1" i="1" dirty="0"/>
              <a:t>Hebrews 4:12</a:t>
            </a:r>
            <a:r>
              <a:rPr lang="en-US" i="1" dirty="0"/>
              <a:t> For the word of God is living and active, sharper than any two-edged sword, piercing to the division of soul and of spirit, of joints and of marrow, and discerning the thoughts and intentions of the heart.</a:t>
            </a:r>
          </a:p>
          <a:p>
            <a:pPr fontAlgn="auto">
              <a:spcBef>
                <a:spcPts val="0"/>
              </a:spcBef>
              <a:spcAft>
                <a:spcPts val="0"/>
              </a:spcAft>
              <a:defRPr/>
            </a:pPr>
            <a:r>
              <a:rPr lang="en-US" dirty="0"/>
              <a:t>Soul is more valuable than flesh. More important than whole world</a:t>
            </a:r>
          </a:p>
          <a:p>
            <a:pPr fontAlgn="auto">
              <a:spcBef>
                <a:spcPts val="0"/>
              </a:spcBef>
              <a:spcAft>
                <a:spcPts val="0"/>
              </a:spcAft>
              <a:defRPr/>
            </a:pPr>
            <a:r>
              <a:rPr lang="en-US" dirty="0"/>
              <a:t>It is also important for us to keep saved. The work of studying and teaching is highly under-rated.</a:t>
            </a:r>
          </a:p>
          <a:p>
            <a:pPr fontAlgn="auto">
              <a:spcBef>
                <a:spcPts val="0"/>
              </a:spcBef>
              <a:spcAft>
                <a:spcPts val="0"/>
              </a:spcAft>
              <a:defRPr/>
            </a:pPr>
            <a:endParaRPr 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F2D3EA-1BC9-4E7F-A5F6-9D21E2C6FE1A}" type="slidenum">
              <a:rPr lang="en-US" altLang="en-US"/>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Power to Save the Soul</a:t>
            </a:r>
          </a:p>
          <a:p>
            <a:pPr fontAlgn="auto">
              <a:spcBef>
                <a:spcPts val="0"/>
              </a:spcBef>
              <a:spcAft>
                <a:spcPts val="0"/>
              </a:spcAft>
              <a:defRPr/>
            </a:pPr>
            <a:r>
              <a:rPr lang="en-US" b="1" i="1" dirty="0"/>
              <a:t>Psalms 119:9</a:t>
            </a:r>
            <a:endParaRPr lang="en-US" i="1" dirty="0"/>
          </a:p>
          <a:p>
            <a:pPr fontAlgn="auto">
              <a:spcBef>
                <a:spcPts val="0"/>
              </a:spcBef>
              <a:spcAft>
                <a:spcPts val="0"/>
              </a:spcAft>
              <a:defRPr/>
            </a:pPr>
            <a:r>
              <a:rPr lang="en-US" b="1" i="1" dirty="0"/>
              <a:t>Psalms 119:50</a:t>
            </a:r>
            <a:endParaRPr lang="en-US" i="1" dirty="0"/>
          </a:p>
          <a:p>
            <a:pPr fontAlgn="auto">
              <a:spcBef>
                <a:spcPts val="0"/>
              </a:spcBef>
              <a:spcAft>
                <a:spcPts val="0"/>
              </a:spcAft>
              <a:defRPr/>
            </a:pPr>
            <a:r>
              <a:rPr lang="en-US" b="1" i="1" dirty="0"/>
              <a:t>Psalms 119:93</a:t>
            </a:r>
            <a:endParaRPr lang="en-US" i="1" dirty="0"/>
          </a:p>
          <a:p>
            <a:pPr fontAlgn="auto">
              <a:spcBef>
                <a:spcPts val="0"/>
              </a:spcBef>
              <a:spcAft>
                <a:spcPts val="0"/>
              </a:spcAft>
              <a:defRPr/>
            </a:pPr>
            <a:r>
              <a:rPr lang="en-US" b="1" i="1" dirty="0"/>
              <a:t>Psalms 119:155</a:t>
            </a:r>
            <a:endParaRPr lang="en-US" i="1" dirty="0"/>
          </a:p>
          <a:p>
            <a:pPr fontAlgn="auto">
              <a:spcBef>
                <a:spcPts val="0"/>
              </a:spcBef>
              <a:spcAft>
                <a:spcPts val="0"/>
              </a:spcAft>
              <a:defRPr/>
            </a:pPr>
            <a:r>
              <a:rPr lang="en-US" b="1" i="1" dirty="0"/>
              <a:t>1Corinthians 1:21</a:t>
            </a:r>
            <a:endParaRPr lang="en-US" i="1" dirty="0"/>
          </a:p>
          <a:p>
            <a:pPr fontAlgn="auto">
              <a:spcBef>
                <a:spcPts val="0"/>
              </a:spcBef>
              <a:spcAft>
                <a:spcPts val="0"/>
              </a:spcAft>
              <a:defRPr/>
            </a:pPr>
            <a:r>
              <a:rPr lang="en-US" b="1" i="1" dirty="0"/>
              <a:t>1Timothy 4:16</a:t>
            </a:r>
            <a:endParaRPr lang="en-US" i="1" dirty="0"/>
          </a:p>
          <a:p>
            <a:pPr fontAlgn="auto">
              <a:spcBef>
                <a:spcPts val="0"/>
              </a:spcBef>
              <a:spcAft>
                <a:spcPts val="0"/>
              </a:spcAft>
              <a:defRPr/>
            </a:pPr>
            <a:r>
              <a:rPr lang="en-US" b="1" i="1" dirty="0"/>
              <a:t>James 1:21</a:t>
            </a:r>
            <a:endParaRPr lang="en-US" i="1" dirty="0"/>
          </a:p>
          <a:p>
            <a:pPr fontAlgn="auto">
              <a:spcBef>
                <a:spcPts val="0"/>
              </a:spcBef>
              <a:spcAft>
                <a:spcPts val="0"/>
              </a:spcAft>
              <a:defRPr/>
            </a:pPr>
            <a:r>
              <a:rPr lang="en-US" b="1" i="1" dirty="0"/>
              <a:t>Hebrews 4:12</a:t>
            </a:r>
            <a:r>
              <a:rPr lang="en-US" i="1" dirty="0"/>
              <a:t> For the word of God is living and active, sharper than any two-edged sword, piercing to the division of soul and of spirit, of joints and of marrow, and discerning the thoughts and intentions of the heart.</a:t>
            </a:r>
          </a:p>
          <a:p>
            <a:pPr fontAlgn="auto">
              <a:spcBef>
                <a:spcPts val="0"/>
              </a:spcBef>
              <a:spcAft>
                <a:spcPts val="0"/>
              </a:spcAft>
              <a:defRPr/>
            </a:pPr>
            <a:r>
              <a:rPr lang="en-US" dirty="0"/>
              <a:t>Soul is more valuable than flesh. More important than whole world</a:t>
            </a:r>
          </a:p>
          <a:p>
            <a:pPr fontAlgn="auto">
              <a:spcBef>
                <a:spcPts val="0"/>
              </a:spcBef>
              <a:spcAft>
                <a:spcPts val="0"/>
              </a:spcAft>
              <a:defRPr/>
            </a:pPr>
            <a:r>
              <a:rPr lang="en-US" dirty="0"/>
              <a:t>It is also important for us to keep saved. The work of studying and teaching is highly under-rated.</a:t>
            </a:r>
          </a:p>
          <a:p>
            <a:pPr fontAlgn="auto">
              <a:spcBef>
                <a:spcPts val="0"/>
              </a:spcBef>
              <a:spcAft>
                <a:spcPts val="0"/>
              </a:spcAft>
              <a:defRPr/>
            </a:pPr>
            <a:endParaRPr 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F007192-9B27-4ED3-BCC2-7E04152D6CE2}" type="slidenum">
              <a:rPr lang="en-US" altLang="en-US"/>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Power to Save the Soul</a:t>
            </a:r>
          </a:p>
          <a:p>
            <a:pPr fontAlgn="auto">
              <a:spcBef>
                <a:spcPts val="0"/>
              </a:spcBef>
              <a:spcAft>
                <a:spcPts val="0"/>
              </a:spcAft>
              <a:defRPr/>
            </a:pPr>
            <a:r>
              <a:rPr lang="en-US" b="1" i="1" dirty="0"/>
              <a:t>Psalms 119:9</a:t>
            </a:r>
            <a:endParaRPr lang="en-US" i="1" dirty="0"/>
          </a:p>
          <a:p>
            <a:pPr fontAlgn="auto">
              <a:spcBef>
                <a:spcPts val="0"/>
              </a:spcBef>
              <a:spcAft>
                <a:spcPts val="0"/>
              </a:spcAft>
              <a:defRPr/>
            </a:pPr>
            <a:r>
              <a:rPr lang="en-US" b="1" i="1" dirty="0"/>
              <a:t>Psalms 119:50</a:t>
            </a:r>
            <a:endParaRPr lang="en-US" i="1" dirty="0"/>
          </a:p>
          <a:p>
            <a:pPr fontAlgn="auto">
              <a:spcBef>
                <a:spcPts val="0"/>
              </a:spcBef>
              <a:spcAft>
                <a:spcPts val="0"/>
              </a:spcAft>
              <a:defRPr/>
            </a:pPr>
            <a:r>
              <a:rPr lang="en-US" b="1" i="1" dirty="0"/>
              <a:t>Psalms 119:93</a:t>
            </a:r>
            <a:endParaRPr lang="en-US" i="1" dirty="0"/>
          </a:p>
          <a:p>
            <a:pPr fontAlgn="auto">
              <a:spcBef>
                <a:spcPts val="0"/>
              </a:spcBef>
              <a:spcAft>
                <a:spcPts val="0"/>
              </a:spcAft>
              <a:defRPr/>
            </a:pPr>
            <a:r>
              <a:rPr lang="en-US" b="1" i="1" dirty="0"/>
              <a:t>Psalms 119:155</a:t>
            </a:r>
            <a:endParaRPr lang="en-US" i="1" dirty="0"/>
          </a:p>
          <a:p>
            <a:pPr fontAlgn="auto">
              <a:spcBef>
                <a:spcPts val="0"/>
              </a:spcBef>
              <a:spcAft>
                <a:spcPts val="0"/>
              </a:spcAft>
              <a:defRPr/>
            </a:pPr>
            <a:r>
              <a:rPr lang="en-US" b="1" i="1" dirty="0"/>
              <a:t>1Corinthians 1:21</a:t>
            </a:r>
            <a:endParaRPr lang="en-US" i="1" dirty="0"/>
          </a:p>
          <a:p>
            <a:pPr fontAlgn="auto">
              <a:spcBef>
                <a:spcPts val="0"/>
              </a:spcBef>
              <a:spcAft>
                <a:spcPts val="0"/>
              </a:spcAft>
              <a:defRPr/>
            </a:pPr>
            <a:r>
              <a:rPr lang="en-US" b="1" i="1" dirty="0"/>
              <a:t>1Timothy 4:16</a:t>
            </a:r>
            <a:endParaRPr lang="en-US" i="1" dirty="0"/>
          </a:p>
          <a:p>
            <a:pPr fontAlgn="auto">
              <a:spcBef>
                <a:spcPts val="0"/>
              </a:spcBef>
              <a:spcAft>
                <a:spcPts val="0"/>
              </a:spcAft>
              <a:defRPr/>
            </a:pPr>
            <a:r>
              <a:rPr lang="en-US" b="1" i="1" dirty="0"/>
              <a:t>James 1:21</a:t>
            </a:r>
            <a:endParaRPr lang="en-US" i="1" dirty="0"/>
          </a:p>
          <a:p>
            <a:pPr fontAlgn="auto">
              <a:spcBef>
                <a:spcPts val="0"/>
              </a:spcBef>
              <a:spcAft>
                <a:spcPts val="0"/>
              </a:spcAft>
              <a:defRPr/>
            </a:pPr>
            <a:r>
              <a:rPr lang="en-US" b="1" i="1" dirty="0"/>
              <a:t>Hebrews 4:12</a:t>
            </a:r>
            <a:endParaRPr lang="en-US" i="1" dirty="0"/>
          </a:p>
          <a:p>
            <a:pPr fontAlgn="auto">
              <a:spcBef>
                <a:spcPts val="0"/>
              </a:spcBef>
              <a:spcAft>
                <a:spcPts val="0"/>
              </a:spcAft>
              <a:defRPr/>
            </a:pPr>
            <a:r>
              <a:rPr lang="en-US" dirty="0"/>
              <a:t>Soul is more valuable than flesh. More important than whole world</a:t>
            </a:r>
          </a:p>
          <a:p>
            <a:pPr fontAlgn="auto">
              <a:spcBef>
                <a:spcPts val="0"/>
              </a:spcBef>
              <a:spcAft>
                <a:spcPts val="0"/>
              </a:spcAft>
              <a:defRPr/>
            </a:pPr>
            <a:r>
              <a:rPr lang="en-US" dirty="0"/>
              <a:t>It is also important for us to keep saved. The work of studying and teaching is highly under-rated.</a:t>
            </a:r>
          </a:p>
          <a:p>
            <a:pPr fontAlgn="auto">
              <a:spcBef>
                <a:spcPts val="0"/>
              </a:spcBef>
              <a:spcAft>
                <a:spcPts val="0"/>
              </a:spcAft>
              <a:defRPr/>
            </a:pPr>
            <a:endParaRPr 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1A26A22-43C7-4F82-AA02-BAE718D2ABA7}" type="slidenum">
              <a:rPr lang="en-US" altLang="en-US"/>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How Valuable Is God’s Word?</a:t>
            </a:r>
          </a:p>
          <a:p>
            <a:pPr fontAlgn="auto">
              <a:spcBef>
                <a:spcPts val="0"/>
              </a:spcBef>
              <a:spcAft>
                <a:spcPts val="0"/>
              </a:spcAft>
              <a:defRPr/>
            </a:pPr>
            <a:r>
              <a:rPr lang="en-US" b="1" cap="small" dirty="0"/>
              <a:t>Psalms 19:7-11</a:t>
            </a:r>
          </a:p>
          <a:p>
            <a:pPr fontAlgn="auto">
              <a:spcBef>
                <a:spcPts val="0"/>
              </a:spcBef>
              <a:spcAft>
                <a:spcPts val="0"/>
              </a:spcAft>
              <a:defRPr/>
            </a:pPr>
            <a:r>
              <a:rPr lang="en-US" dirty="0"/>
              <a:t>To some </a:t>
            </a:r>
            <a:r>
              <a:rPr lang="en-US" dirty="0" err="1"/>
              <a:t>tv</a:t>
            </a:r>
            <a:r>
              <a:rPr lang="en-US" dirty="0"/>
              <a:t> or ballgame worth more. Medicine for physical cure or Word for spiritual cure</a:t>
            </a:r>
          </a:p>
          <a:p>
            <a:pPr fontAlgn="auto">
              <a:spcBef>
                <a:spcPts val="0"/>
              </a:spcBef>
              <a:spcAft>
                <a:spcPts val="0"/>
              </a:spcAft>
              <a:defRPr/>
            </a:pPr>
            <a:r>
              <a:rPr lang="en-US" dirty="0"/>
              <a:t>Consider these viewpoints that were held during OT age.</a:t>
            </a:r>
          </a:p>
          <a:p>
            <a:pPr fontAlgn="auto">
              <a:spcBef>
                <a:spcPts val="0"/>
              </a:spcBef>
              <a:spcAft>
                <a:spcPts val="0"/>
              </a:spcAft>
              <a:defRPr/>
            </a:pPr>
            <a:r>
              <a:rPr lang="en-US" b="1" i="1" dirty="0"/>
              <a:t>Psalms 119:14</a:t>
            </a:r>
            <a:endParaRPr lang="en-US" i="1" dirty="0"/>
          </a:p>
          <a:p>
            <a:pPr fontAlgn="auto">
              <a:spcBef>
                <a:spcPts val="0"/>
              </a:spcBef>
              <a:spcAft>
                <a:spcPts val="0"/>
              </a:spcAft>
              <a:defRPr/>
            </a:pPr>
            <a:r>
              <a:rPr lang="en-US" b="1" i="1" dirty="0"/>
              <a:t>Psalms 119:72</a:t>
            </a:r>
            <a:endParaRPr lang="en-US" i="1" dirty="0"/>
          </a:p>
          <a:p>
            <a:pPr fontAlgn="auto">
              <a:spcBef>
                <a:spcPts val="0"/>
              </a:spcBef>
              <a:spcAft>
                <a:spcPts val="0"/>
              </a:spcAft>
              <a:defRPr/>
            </a:pPr>
            <a:r>
              <a:rPr lang="en-US" b="1" i="1" dirty="0"/>
              <a:t>Psalms 119:127</a:t>
            </a:r>
            <a:endParaRPr lang="en-US" i="1" dirty="0"/>
          </a:p>
          <a:p>
            <a:pPr fontAlgn="auto">
              <a:spcBef>
                <a:spcPts val="0"/>
              </a:spcBef>
              <a:spcAft>
                <a:spcPts val="0"/>
              </a:spcAft>
              <a:defRPr/>
            </a:pPr>
            <a:r>
              <a:rPr lang="en-US" b="1" i="1" dirty="0"/>
              <a:t>Psalms 119:162</a:t>
            </a:r>
            <a:endParaRPr lang="en-US" i="1" dirty="0"/>
          </a:p>
          <a:p>
            <a:pPr fontAlgn="auto">
              <a:spcBef>
                <a:spcPts val="0"/>
              </a:spcBef>
              <a:spcAft>
                <a:spcPts val="0"/>
              </a:spcAft>
              <a:defRPr/>
            </a:pPr>
            <a:r>
              <a:rPr lang="en-US" dirty="0"/>
              <a:t>Consider why God's Word is so valuable? It has:</a:t>
            </a:r>
          </a:p>
          <a:p>
            <a:pPr fontAlgn="auto">
              <a:spcBef>
                <a:spcPts val="0"/>
              </a:spcBef>
              <a:spcAft>
                <a:spcPts val="0"/>
              </a:spcAft>
              <a:defRPr/>
            </a:pPr>
            <a:endParaRPr 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AABB697F-1F9C-4624-AAF2-F3C1B193F4E0}"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Discover The Value of God’s Word!</a:t>
            </a:r>
          </a:p>
          <a:p>
            <a:pPr fontAlgn="auto">
              <a:spcBef>
                <a:spcPts val="0"/>
              </a:spcBef>
              <a:spcAft>
                <a:spcPts val="0"/>
              </a:spcAft>
              <a:defRPr/>
            </a:pPr>
            <a:r>
              <a:rPr lang="en-US" dirty="0"/>
              <a:t>If you have not, you are missing out on life. Real life. Eternal life.</a:t>
            </a:r>
          </a:p>
          <a:p>
            <a:pPr fontAlgn="auto">
              <a:spcBef>
                <a:spcPts val="0"/>
              </a:spcBef>
              <a:spcAft>
                <a:spcPts val="0"/>
              </a:spcAft>
              <a:defRPr/>
            </a:pPr>
            <a:r>
              <a:rPr lang="en-US" dirty="0"/>
              <a:t>You are missing out on the best way to live your remaining days in the flesh.</a:t>
            </a:r>
          </a:p>
          <a:p>
            <a:pPr fontAlgn="auto">
              <a:spcBef>
                <a:spcPts val="0"/>
              </a:spcBef>
              <a:spcAft>
                <a:spcPts val="0"/>
              </a:spcAft>
              <a:defRPr/>
            </a:pPr>
            <a:r>
              <a:rPr lang="en-US" dirty="0"/>
              <a:t>Get involved in a serious study of the Bible.</a:t>
            </a:r>
          </a:p>
          <a:p>
            <a:pPr fontAlgn="auto">
              <a:spcBef>
                <a:spcPts val="0"/>
              </a:spcBef>
              <a:spcAft>
                <a:spcPts val="0"/>
              </a:spcAft>
              <a:defRPr/>
            </a:pPr>
            <a:r>
              <a:rPr lang="en-US" dirty="0"/>
              <a:t>Find the treasure hidden in the field.</a:t>
            </a:r>
          </a:p>
          <a:p>
            <a:pPr fontAlgn="auto">
              <a:spcBef>
                <a:spcPts val="0"/>
              </a:spcBef>
              <a:spcAft>
                <a:spcPts val="0"/>
              </a:spcAft>
              <a:defRPr/>
            </a:pPr>
            <a:r>
              <a:rPr lang="en-US" dirty="0"/>
              <a:t>Then you will be willing to give up everything you think you own for that </a:t>
            </a:r>
            <a:r>
              <a:rPr lang="en-US"/>
              <a:t>treasure.</a:t>
            </a:r>
            <a:endParaRPr lang="en-US" dirty="0"/>
          </a:p>
          <a:p>
            <a:pPr fontAlgn="auto">
              <a:spcBef>
                <a:spcPts val="0"/>
              </a:spcBef>
              <a:spcAft>
                <a:spcPts val="0"/>
              </a:spcAft>
              <a:defRPr/>
            </a:pPr>
            <a:r>
              <a:rPr lang="en-US" dirty="0"/>
              <a:t>Terry Benton</a:t>
            </a:r>
          </a:p>
          <a:p>
            <a:pPr fontAlgn="auto">
              <a:spcBef>
                <a:spcPts val="0"/>
              </a:spcBef>
              <a:spcAft>
                <a:spcPts val="0"/>
              </a:spcAft>
              <a:defRPr/>
            </a:pPr>
            <a:endParaRPr 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4B9FB74-5321-4214-8DDF-97DD5B338B8A}" type="slidenum">
              <a:rPr lang="en-US" altLang="en-US"/>
              <a:pPr/>
              <a:t>20</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Promises to Excite the Hopeless</a:t>
            </a:r>
          </a:p>
          <a:p>
            <a:pPr fontAlgn="auto">
              <a:spcBef>
                <a:spcPts val="0"/>
              </a:spcBef>
              <a:spcAft>
                <a:spcPts val="0"/>
              </a:spcAft>
              <a:defRPr/>
            </a:pPr>
            <a:r>
              <a:rPr lang="en-US" b="1" i="1" dirty="0"/>
              <a:t>Psalms 119:28</a:t>
            </a:r>
            <a:endParaRPr lang="en-US" i="1" dirty="0"/>
          </a:p>
          <a:p>
            <a:pPr fontAlgn="auto">
              <a:spcBef>
                <a:spcPts val="0"/>
              </a:spcBef>
              <a:spcAft>
                <a:spcPts val="0"/>
              </a:spcAft>
              <a:defRPr/>
            </a:pPr>
            <a:r>
              <a:rPr lang="en-US" b="1" i="1" dirty="0"/>
              <a:t>Hebrews 8:6</a:t>
            </a:r>
            <a:r>
              <a:rPr lang="en-US" i="1" dirty="0"/>
              <a:t> But as it is, Christ has obtained a ministry that is as much more excellent than the old as the covenant he mediates is better, since it is enacted on better promises.</a:t>
            </a:r>
          </a:p>
          <a:p>
            <a:pPr fontAlgn="auto">
              <a:spcBef>
                <a:spcPts val="0"/>
              </a:spcBef>
              <a:spcAft>
                <a:spcPts val="0"/>
              </a:spcAft>
              <a:defRPr/>
            </a:pPr>
            <a:r>
              <a:rPr lang="en-US" dirty="0"/>
              <a:t>The lowly and depressed and hopeless can find</a:t>
            </a:r>
          </a:p>
          <a:p>
            <a:pPr fontAlgn="auto">
              <a:spcBef>
                <a:spcPts val="0"/>
              </a:spcBef>
              <a:spcAft>
                <a:spcPts val="0"/>
              </a:spcAft>
              <a:defRPr/>
            </a:pPr>
            <a:r>
              <a:rPr lang="en-US" b="1" i="1" dirty="0"/>
              <a:t>2Peter 1:3-4</a:t>
            </a:r>
            <a:r>
              <a:rPr lang="en-US" i="1" dirty="0"/>
              <a:t> His divine power has granted to us all things that pertain to life and godliness, through the knowledge of him who called us to his own glory and excellence, by which he has granted to us his precious and very great promises, so that through them you may become partakers of the divine nature, having escaped from the corruption that is in the world because of sinful desire.</a:t>
            </a:r>
          </a:p>
          <a:p>
            <a:pPr fontAlgn="auto">
              <a:spcBef>
                <a:spcPts val="0"/>
              </a:spcBef>
              <a:spcAft>
                <a:spcPts val="0"/>
              </a:spcAft>
              <a:defRPr/>
            </a:pPr>
            <a:endParaRPr lang="en-US"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1BC95D5-E9A9-47DE-8870-E19A051B2BD8}" type="slidenum">
              <a:rPr lang="en-US" altLang="en-US"/>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Promises to Excite the Hopeless</a:t>
            </a:r>
          </a:p>
          <a:p>
            <a:pPr fontAlgn="auto">
              <a:spcBef>
                <a:spcPts val="0"/>
              </a:spcBef>
              <a:spcAft>
                <a:spcPts val="0"/>
              </a:spcAft>
              <a:defRPr/>
            </a:pPr>
            <a:r>
              <a:rPr lang="en-US" b="1" i="1" dirty="0"/>
              <a:t>Psalms 119:28</a:t>
            </a:r>
            <a:endParaRPr lang="en-US" i="1" dirty="0"/>
          </a:p>
          <a:p>
            <a:pPr fontAlgn="auto">
              <a:spcBef>
                <a:spcPts val="0"/>
              </a:spcBef>
              <a:spcAft>
                <a:spcPts val="0"/>
              </a:spcAft>
              <a:defRPr/>
            </a:pPr>
            <a:r>
              <a:rPr lang="en-US" b="1" i="1" dirty="0"/>
              <a:t>Hebrews 8:6</a:t>
            </a:r>
            <a:endParaRPr lang="en-US" i="1" dirty="0"/>
          </a:p>
          <a:p>
            <a:pPr fontAlgn="auto">
              <a:spcBef>
                <a:spcPts val="0"/>
              </a:spcBef>
              <a:spcAft>
                <a:spcPts val="0"/>
              </a:spcAft>
              <a:defRPr/>
            </a:pPr>
            <a:r>
              <a:rPr lang="en-US" dirty="0"/>
              <a:t>The lowly and depressed and hopeless can find</a:t>
            </a:r>
          </a:p>
          <a:p>
            <a:pPr fontAlgn="auto">
              <a:spcBef>
                <a:spcPts val="0"/>
              </a:spcBef>
              <a:spcAft>
                <a:spcPts val="0"/>
              </a:spcAft>
              <a:defRPr/>
            </a:pPr>
            <a:r>
              <a:rPr lang="en-US" b="1" i="1" dirty="0"/>
              <a:t>2Peter 1:3-4</a:t>
            </a:r>
            <a:r>
              <a:rPr lang="en-US" i="1" dirty="0"/>
              <a:t> His divine power has granted to us all things that pertain to life and godliness, through the knowledge of him who called us to his own glory and excellence, by which he has granted to us his precious and very great promises, so that through them you may become partakers of the divine nature, having escaped from the corruption that is in the world because of sinful desire.</a:t>
            </a:r>
          </a:p>
          <a:p>
            <a:pPr fontAlgn="auto">
              <a:spcBef>
                <a:spcPts val="0"/>
              </a:spcBef>
              <a:spcAft>
                <a:spcPts val="0"/>
              </a:spcAft>
              <a:defRPr/>
            </a:pPr>
            <a:endParaRPr 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D247C86-3C38-4BA6-8DB8-588B7F9A9AEA}" type="slidenum">
              <a:rPr lang="en-US" altLang="en-US"/>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Promises to Excite the Hopeless</a:t>
            </a:r>
          </a:p>
          <a:p>
            <a:pPr fontAlgn="auto">
              <a:spcBef>
                <a:spcPts val="0"/>
              </a:spcBef>
              <a:spcAft>
                <a:spcPts val="0"/>
              </a:spcAft>
              <a:defRPr/>
            </a:pPr>
            <a:r>
              <a:rPr lang="en-US" b="1" i="1" dirty="0"/>
              <a:t>Psalms 119:28</a:t>
            </a:r>
            <a:endParaRPr lang="en-US" i="1" dirty="0"/>
          </a:p>
          <a:p>
            <a:pPr fontAlgn="auto">
              <a:spcBef>
                <a:spcPts val="0"/>
              </a:spcBef>
              <a:spcAft>
                <a:spcPts val="0"/>
              </a:spcAft>
              <a:defRPr/>
            </a:pPr>
            <a:r>
              <a:rPr lang="en-US" b="1" i="1" dirty="0"/>
              <a:t>Hebrews 8:6</a:t>
            </a:r>
            <a:endParaRPr lang="en-US" i="1" dirty="0"/>
          </a:p>
          <a:p>
            <a:pPr fontAlgn="auto">
              <a:spcBef>
                <a:spcPts val="0"/>
              </a:spcBef>
              <a:spcAft>
                <a:spcPts val="0"/>
              </a:spcAft>
              <a:defRPr/>
            </a:pPr>
            <a:r>
              <a:rPr lang="en-US" dirty="0"/>
              <a:t>The lowly and depressed and hopeless can find</a:t>
            </a:r>
          </a:p>
          <a:p>
            <a:pPr fontAlgn="auto">
              <a:spcBef>
                <a:spcPts val="0"/>
              </a:spcBef>
              <a:spcAft>
                <a:spcPts val="0"/>
              </a:spcAft>
              <a:defRPr/>
            </a:pPr>
            <a:r>
              <a:rPr lang="en-US" b="1" i="1" dirty="0"/>
              <a:t>2Peter 1:3-4</a:t>
            </a:r>
            <a:endParaRPr 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9827ED78-63C1-4581-910B-A75D37184CAE}" type="slidenum">
              <a:rPr lang="en-US" altLang="en-US"/>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Directions to Guide the Heart</a:t>
            </a:r>
          </a:p>
          <a:p>
            <a:pPr fontAlgn="auto">
              <a:spcBef>
                <a:spcPts val="0"/>
              </a:spcBef>
              <a:spcAft>
                <a:spcPts val="0"/>
              </a:spcAft>
              <a:defRPr/>
            </a:pPr>
            <a:r>
              <a:rPr lang="en-US" b="1" i="1" dirty="0"/>
              <a:t>Psalms 119:11</a:t>
            </a:r>
            <a:endParaRPr lang="en-US" i="1" dirty="0"/>
          </a:p>
          <a:p>
            <a:pPr fontAlgn="auto">
              <a:spcBef>
                <a:spcPts val="0"/>
              </a:spcBef>
              <a:spcAft>
                <a:spcPts val="0"/>
              </a:spcAft>
              <a:defRPr/>
            </a:pPr>
            <a:r>
              <a:rPr lang="en-US" b="1" i="1" dirty="0"/>
              <a:t>Psalms 119:98-99</a:t>
            </a:r>
            <a:endParaRPr lang="en-US" i="1" dirty="0"/>
          </a:p>
          <a:p>
            <a:pPr fontAlgn="auto">
              <a:spcBef>
                <a:spcPts val="0"/>
              </a:spcBef>
              <a:spcAft>
                <a:spcPts val="0"/>
              </a:spcAft>
              <a:defRPr/>
            </a:pPr>
            <a:r>
              <a:rPr lang="en-US" b="1" i="1" dirty="0"/>
              <a:t>Psalms 119:104-105</a:t>
            </a:r>
            <a:endParaRPr lang="en-US" i="1" dirty="0"/>
          </a:p>
          <a:p>
            <a:pPr fontAlgn="auto">
              <a:spcBef>
                <a:spcPts val="0"/>
              </a:spcBef>
              <a:spcAft>
                <a:spcPts val="0"/>
              </a:spcAft>
              <a:defRPr/>
            </a:pPr>
            <a:r>
              <a:rPr lang="en-US" b="1" i="1" dirty="0"/>
              <a:t>Psalms 119:130</a:t>
            </a:r>
            <a:endParaRPr lang="en-US" i="1" dirty="0"/>
          </a:p>
          <a:p>
            <a:pPr fontAlgn="auto">
              <a:spcBef>
                <a:spcPts val="0"/>
              </a:spcBef>
              <a:spcAft>
                <a:spcPts val="0"/>
              </a:spcAft>
              <a:defRPr/>
            </a:pPr>
            <a:r>
              <a:rPr lang="en-US" dirty="0"/>
              <a:t>In world that lost its way, is good be able to know what to avoid.</a:t>
            </a:r>
          </a:p>
          <a:p>
            <a:pPr fontAlgn="auto">
              <a:spcBef>
                <a:spcPts val="0"/>
              </a:spcBef>
              <a:spcAft>
                <a:spcPts val="0"/>
              </a:spcAft>
              <a:defRPr/>
            </a:pPr>
            <a:r>
              <a:rPr lang="en-US" b="1" i="1" dirty="0"/>
              <a:t>Ephesians 4:17-19</a:t>
            </a:r>
            <a:r>
              <a:rPr lang="en-US" i="1" dirty="0"/>
              <a:t> Now this I say and testify in the Lord, that you must no longer walk as the Gentiles do, in the futility of their minds. They are darkened in their understanding, alienated from the life of God because of the ignorance that is in them, due to their hardness of heart. They have become callous and have given themselves up to sensuality, greedy to practice every kind of impurity.</a:t>
            </a:r>
          </a:p>
          <a:p>
            <a:pPr fontAlgn="auto">
              <a:spcBef>
                <a:spcPts val="0"/>
              </a:spcBef>
              <a:spcAft>
                <a:spcPts val="0"/>
              </a:spcAft>
              <a:defRPr/>
            </a:pPr>
            <a:r>
              <a:rPr lang="en-US" b="1" i="1" dirty="0"/>
              <a:t>Ephesians 4:20-24</a:t>
            </a:r>
            <a:r>
              <a:rPr lang="en-US" i="1" dirty="0"/>
              <a:t> But that is not the way you learned Christ!--assuming that you have heard about him and were taught in him, as the truth is in Jesus, to put off your old self, which belongs to your former manner of life and is corrupt through deceitful desires, and to be renewed in the spirit of your minds, and to put on the new self, created after the likeness of God in true righteousness and holiness.</a:t>
            </a:r>
          </a:p>
          <a:p>
            <a:pPr fontAlgn="auto">
              <a:spcBef>
                <a:spcPts val="0"/>
              </a:spcBef>
              <a:spcAft>
                <a:spcPts val="0"/>
              </a:spcAft>
              <a:defRPr/>
            </a:pPr>
            <a:endParaRPr lang="en-US"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5965CA5-EAF6-4A8A-99BD-594F3670A655}" type="slidenum">
              <a:rPr lang="en-US" altLang="en-US"/>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Directions to Guide the Heart</a:t>
            </a:r>
          </a:p>
          <a:p>
            <a:pPr fontAlgn="auto">
              <a:spcBef>
                <a:spcPts val="0"/>
              </a:spcBef>
              <a:spcAft>
                <a:spcPts val="0"/>
              </a:spcAft>
              <a:defRPr/>
            </a:pPr>
            <a:r>
              <a:rPr lang="en-US" b="1" i="1" dirty="0"/>
              <a:t>Psalms 119:11</a:t>
            </a:r>
            <a:endParaRPr lang="en-US" i="1" dirty="0"/>
          </a:p>
          <a:p>
            <a:pPr fontAlgn="auto">
              <a:spcBef>
                <a:spcPts val="0"/>
              </a:spcBef>
              <a:spcAft>
                <a:spcPts val="0"/>
              </a:spcAft>
              <a:defRPr/>
            </a:pPr>
            <a:r>
              <a:rPr lang="en-US" b="1" i="1" dirty="0"/>
              <a:t>Psalms 119:98-99</a:t>
            </a:r>
            <a:endParaRPr lang="en-US" i="1" dirty="0"/>
          </a:p>
          <a:p>
            <a:pPr fontAlgn="auto">
              <a:spcBef>
                <a:spcPts val="0"/>
              </a:spcBef>
              <a:spcAft>
                <a:spcPts val="0"/>
              </a:spcAft>
              <a:defRPr/>
            </a:pPr>
            <a:r>
              <a:rPr lang="en-US" b="1" i="1" dirty="0"/>
              <a:t>Psalms 119:104-105</a:t>
            </a:r>
            <a:endParaRPr lang="en-US" i="1" dirty="0"/>
          </a:p>
          <a:p>
            <a:pPr fontAlgn="auto">
              <a:spcBef>
                <a:spcPts val="0"/>
              </a:spcBef>
              <a:spcAft>
                <a:spcPts val="0"/>
              </a:spcAft>
              <a:defRPr/>
            </a:pPr>
            <a:r>
              <a:rPr lang="en-US" b="1" i="1" dirty="0"/>
              <a:t>Psalms 119:130</a:t>
            </a:r>
            <a:endParaRPr lang="en-US" i="1" dirty="0"/>
          </a:p>
          <a:p>
            <a:pPr fontAlgn="auto">
              <a:spcBef>
                <a:spcPts val="0"/>
              </a:spcBef>
              <a:spcAft>
                <a:spcPts val="0"/>
              </a:spcAft>
              <a:defRPr/>
            </a:pPr>
            <a:r>
              <a:rPr lang="en-US" dirty="0"/>
              <a:t>In world that lost its way, is good be able to know what to avoid.</a:t>
            </a:r>
          </a:p>
          <a:p>
            <a:pPr fontAlgn="auto">
              <a:spcBef>
                <a:spcPts val="0"/>
              </a:spcBef>
              <a:spcAft>
                <a:spcPts val="0"/>
              </a:spcAft>
              <a:defRPr/>
            </a:pPr>
            <a:r>
              <a:rPr lang="en-US" b="1" i="1" dirty="0"/>
              <a:t>Ephesians 4:17-19</a:t>
            </a:r>
            <a:endParaRPr lang="en-US" i="1" dirty="0"/>
          </a:p>
          <a:p>
            <a:pPr fontAlgn="auto">
              <a:spcBef>
                <a:spcPts val="0"/>
              </a:spcBef>
              <a:spcAft>
                <a:spcPts val="0"/>
              </a:spcAft>
              <a:defRPr/>
            </a:pPr>
            <a:r>
              <a:rPr lang="en-US" b="1" i="1" dirty="0"/>
              <a:t>Ephesians 4:20-24</a:t>
            </a:r>
            <a:r>
              <a:rPr lang="en-US" i="1" dirty="0"/>
              <a:t> But that is not the way you learned Christ!--assuming that you have heard about him and were taught in him, as the truth is in Jesus, to put off your old self, which belongs to your former manner of life and is corrupt through deceitful desires, and to be renewed in the spirit of your minds, and to put on the new self, created after the likeness of God in true righteousness and holiness.</a:t>
            </a:r>
          </a:p>
          <a:p>
            <a:pPr fontAlgn="auto">
              <a:spcBef>
                <a:spcPts val="0"/>
              </a:spcBef>
              <a:spcAft>
                <a:spcPts val="0"/>
              </a:spcAft>
              <a:defRPr/>
            </a:pPr>
            <a:endParaRPr 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17E5DAF2-0383-467F-A933-8593DB515731}" type="slidenum">
              <a:rPr lang="en-US" altLang="en-US"/>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Directions to Guide the Heart</a:t>
            </a:r>
          </a:p>
          <a:p>
            <a:pPr fontAlgn="auto">
              <a:spcBef>
                <a:spcPts val="0"/>
              </a:spcBef>
              <a:spcAft>
                <a:spcPts val="0"/>
              </a:spcAft>
              <a:defRPr/>
            </a:pPr>
            <a:r>
              <a:rPr lang="en-US" b="1" i="1" dirty="0"/>
              <a:t>Psalms 119:11</a:t>
            </a:r>
            <a:endParaRPr lang="en-US" i="1" dirty="0"/>
          </a:p>
          <a:p>
            <a:pPr fontAlgn="auto">
              <a:spcBef>
                <a:spcPts val="0"/>
              </a:spcBef>
              <a:spcAft>
                <a:spcPts val="0"/>
              </a:spcAft>
              <a:defRPr/>
            </a:pPr>
            <a:r>
              <a:rPr lang="en-US" b="1" i="1" dirty="0"/>
              <a:t>Psalms 119:98-99</a:t>
            </a:r>
            <a:endParaRPr lang="en-US" i="1" dirty="0"/>
          </a:p>
          <a:p>
            <a:pPr fontAlgn="auto">
              <a:spcBef>
                <a:spcPts val="0"/>
              </a:spcBef>
              <a:spcAft>
                <a:spcPts val="0"/>
              </a:spcAft>
              <a:defRPr/>
            </a:pPr>
            <a:r>
              <a:rPr lang="en-US" b="1" i="1" dirty="0"/>
              <a:t>Psalms 119:104-105</a:t>
            </a:r>
            <a:endParaRPr lang="en-US" i="1" dirty="0"/>
          </a:p>
          <a:p>
            <a:pPr fontAlgn="auto">
              <a:spcBef>
                <a:spcPts val="0"/>
              </a:spcBef>
              <a:spcAft>
                <a:spcPts val="0"/>
              </a:spcAft>
              <a:defRPr/>
            </a:pPr>
            <a:r>
              <a:rPr lang="en-US" b="1" i="1" dirty="0"/>
              <a:t>Psalms 119:130</a:t>
            </a:r>
            <a:endParaRPr lang="en-US" i="1" dirty="0"/>
          </a:p>
          <a:p>
            <a:pPr fontAlgn="auto">
              <a:spcBef>
                <a:spcPts val="0"/>
              </a:spcBef>
              <a:spcAft>
                <a:spcPts val="0"/>
              </a:spcAft>
              <a:defRPr/>
            </a:pPr>
            <a:r>
              <a:rPr lang="en-US" dirty="0"/>
              <a:t>In world that lost its way, is good be able to know what to avoid.</a:t>
            </a:r>
          </a:p>
          <a:p>
            <a:pPr fontAlgn="auto">
              <a:spcBef>
                <a:spcPts val="0"/>
              </a:spcBef>
              <a:spcAft>
                <a:spcPts val="0"/>
              </a:spcAft>
              <a:defRPr/>
            </a:pPr>
            <a:r>
              <a:rPr lang="en-US" b="1" i="1" dirty="0"/>
              <a:t>Ephesians 4:17-19</a:t>
            </a:r>
            <a:endParaRPr lang="en-US" i="1" dirty="0"/>
          </a:p>
          <a:p>
            <a:pPr fontAlgn="auto">
              <a:spcBef>
                <a:spcPts val="0"/>
              </a:spcBef>
              <a:spcAft>
                <a:spcPts val="0"/>
              </a:spcAft>
              <a:defRPr/>
            </a:pPr>
            <a:r>
              <a:rPr lang="en-US" b="1" i="1" dirty="0"/>
              <a:t>Ephesians 4:20-24</a:t>
            </a:r>
            <a:endParaRPr lang="en-US"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3382104-9238-4506-8443-914AFE0191DB}" type="slidenum">
              <a:rPr lang="en-US" altLang="en-US"/>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Goals to Challenge the Weak</a:t>
            </a:r>
          </a:p>
          <a:p>
            <a:pPr fontAlgn="auto">
              <a:spcBef>
                <a:spcPts val="0"/>
              </a:spcBef>
              <a:spcAft>
                <a:spcPts val="0"/>
              </a:spcAft>
              <a:defRPr/>
            </a:pPr>
            <a:r>
              <a:rPr lang="en-US" b="1" i="1" dirty="0"/>
              <a:t>Psalms 119:59-60</a:t>
            </a:r>
            <a:endParaRPr lang="en-US" i="1" dirty="0"/>
          </a:p>
          <a:p>
            <a:pPr fontAlgn="auto">
              <a:spcBef>
                <a:spcPts val="0"/>
              </a:spcBef>
              <a:spcAft>
                <a:spcPts val="0"/>
              </a:spcAft>
              <a:defRPr/>
            </a:pPr>
            <a:r>
              <a:rPr lang="en-US" dirty="0"/>
              <a:t>The challenge is to grow.</a:t>
            </a:r>
          </a:p>
          <a:p>
            <a:pPr fontAlgn="auto">
              <a:spcBef>
                <a:spcPts val="0"/>
              </a:spcBef>
              <a:spcAft>
                <a:spcPts val="0"/>
              </a:spcAft>
              <a:defRPr/>
            </a:pPr>
            <a:r>
              <a:rPr lang="en-US" b="1" i="1" dirty="0"/>
              <a:t>2Peter 1:5-10</a:t>
            </a:r>
            <a:r>
              <a:rPr lang="en-US" i="1" dirty="0"/>
              <a:t> For this very reason, make every effort to supplement your faith with virtue, and virtue with knowledge, and knowledge with self-control, and self-control with steadfastness, and steadfastness with godliness, and godliness with brotherly affection, and brotherly affection with love.</a:t>
            </a:r>
            <a:r>
              <a:rPr lang="en-US" b="1" i="1" dirty="0"/>
              <a:t> </a:t>
            </a:r>
            <a:r>
              <a:rPr lang="en-US" i="1" dirty="0"/>
              <a:t>For if these qualities are yours and are increasing, they keep you from being ineffective or unfruitful in the knowledge of our Lord Jesus Christ. For whoever lacks these qualities is so nearsighted that he is blind, having forgotten that he was cleansed from his former sins. Therefore, brothers, be all the more diligent to make your calling and election sure, for if you practice these qualities you will never fall.</a:t>
            </a:r>
          </a:p>
          <a:p>
            <a:pPr fontAlgn="auto">
              <a:spcBef>
                <a:spcPts val="0"/>
              </a:spcBef>
              <a:spcAft>
                <a:spcPts val="0"/>
              </a:spcAft>
              <a:defRPr/>
            </a:pPr>
            <a:r>
              <a:rPr lang="en-US" b="1" i="1" dirty="0"/>
              <a:t>Philippians 3:14</a:t>
            </a:r>
            <a:r>
              <a:rPr lang="en-US" i="1" dirty="0"/>
              <a:t> I press on toward the goal for the prize of the upward call of God in Christ Jesus.</a:t>
            </a:r>
          </a:p>
          <a:p>
            <a:pPr fontAlgn="auto">
              <a:spcBef>
                <a:spcPts val="0"/>
              </a:spcBef>
              <a:spcAft>
                <a:spcPts val="0"/>
              </a:spcAft>
              <a:defRPr/>
            </a:pPr>
            <a:r>
              <a:rPr lang="en-US" dirty="0"/>
              <a:t>Some are staying in the 3rd grade for 10-30 years as Christians.</a:t>
            </a:r>
          </a:p>
          <a:p>
            <a:pPr fontAlgn="auto">
              <a:spcBef>
                <a:spcPts val="0"/>
              </a:spcBef>
              <a:spcAft>
                <a:spcPts val="0"/>
              </a:spcAft>
              <a:defRPr/>
            </a:pPr>
            <a:r>
              <a:rPr lang="en-US" b="1" i="1" dirty="0"/>
              <a:t>Hebrews 5:11-14</a:t>
            </a:r>
            <a:r>
              <a:rPr lang="en-US" i="1" dirty="0"/>
              <a:t> About this we have much to say, and it is hard to explain, since you have become dull of hearing. For though by this time you ought to be teachers, you need someone to teach you again the basic principles of the oracles of God. You need milk, not solid food, for everyone who lives on milk is unskilled in the word of righteousness, since he is a child. But solid food is for the mature, for those who have their powers of discernment trained by constant practice to distinguish good from evil.</a:t>
            </a:r>
          </a:p>
          <a:p>
            <a:pPr fontAlgn="auto">
              <a:spcBef>
                <a:spcPts val="0"/>
              </a:spcBef>
              <a:spcAft>
                <a:spcPts val="0"/>
              </a:spcAft>
              <a:defRPr/>
            </a:pPr>
            <a:endParaRPr 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78C705B-54D2-47CB-A5D0-7A6DDA2AB7CB}" type="slidenum">
              <a:rPr lang="en-US" altLang="en-US"/>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lstStyle>
          <a:p>
            <a:pPr>
              <a:defRPr/>
            </a:pPr>
            <a:fld id="{B49B6D07-A13D-4683-87A7-D327406CA783}" type="datetimeFigureOut">
              <a:rPr lang="en-US"/>
              <a:pPr>
                <a:defRPr/>
              </a:pPr>
              <a:t>6/11/2017</a:t>
            </a:fld>
            <a:endParaRPr lang="en-US"/>
          </a:p>
        </p:txBody>
      </p:sp>
      <p:sp>
        <p:nvSpPr>
          <p:cNvPr id="7" name="Footer Placeholder 19"/>
          <p:cNvSpPr>
            <a:spLocks noGrp="1"/>
          </p:cNvSpPr>
          <p:nvPr>
            <p:ph type="ftr" sz="quarter" idx="11"/>
          </p:nvPr>
        </p:nvSpPr>
        <p:spPr/>
        <p:txBody>
          <a:bodyPr/>
          <a:lstStyle>
            <a:lvl1pPr>
              <a:defRPr/>
            </a:lvl1pPr>
          </a:lstStyle>
          <a:p>
            <a:pPr>
              <a:defRPr/>
            </a:pPr>
            <a:endParaRPr lang="en-US"/>
          </a:p>
        </p:txBody>
      </p:sp>
      <p:sp>
        <p:nvSpPr>
          <p:cNvPr id="8" name="Slide Number Placeholder 9"/>
          <p:cNvSpPr>
            <a:spLocks noGrp="1"/>
          </p:cNvSpPr>
          <p:nvPr>
            <p:ph type="sldNum" sz="quarter" idx="12"/>
          </p:nvPr>
        </p:nvSpPr>
        <p:spPr/>
        <p:txBody>
          <a:bodyPr/>
          <a:lstStyle>
            <a:lvl1pPr>
              <a:defRPr/>
            </a:lvl1pPr>
          </a:lstStyle>
          <a:p>
            <a:fld id="{AE46CC47-B973-4E35-918F-CE763E0F4D0D}" type="slidenum">
              <a:rPr lang="en-US" altLang="en-US"/>
              <a:pPr/>
              <a:t>‹#›</a:t>
            </a:fld>
            <a:endParaRPr lang="en-US" altLang="en-US"/>
          </a:p>
        </p:txBody>
      </p:sp>
    </p:spTree>
    <p:extLst>
      <p:ext uri="{BB962C8B-B14F-4D97-AF65-F5344CB8AC3E}">
        <p14:creationId xmlns:p14="http://schemas.microsoft.com/office/powerpoint/2010/main" val="1888250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7849BDB0-E9B9-467F-A1E7-4BBC7CAE4554}" type="datetimeFigureOut">
              <a:rPr lang="en-US"/>
              <a:pPr>
                <a:defRPr/>
              </a:pPr>
              <a:t>6/11/2017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5F039E71-43E0-4A53-8A8C-BAE0A67C0E2B}" type="slidenum">
              <a:rPr lang="en-US" altLang="en-US"/>
              <a:pPr/>
              <a:t>‹#›</a:t>
            </a:fld>
            <a:endParaRPr lang="en-US" altLang="en-US"/>
          </a:p>
        </p:txBody>
      </p:sp>
    </p:spTree>
    <p:extLst>
      <p:ext uri="{BB962C8B-B14F-4D97-AF65-F5344CB8AC3E}">
        <p14:creationId xmlns:p14="http://schemas.microsoft.com/office/powerpoint/2010/main" val="3969631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34FEB184-D49A-4421-95E1-DE9651FCF22E}" type="datetimeFigureOut">
              <a:rPr lang="en-US"/>
              <a:pPr>
                <a:defRPr/>
              </a:pPr>
              <a:t>6/11/2017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278CF558-0C4C-49EC-B065-992ACA4D7E77}" type="slidenum">
              <a:rPr lang="en-US" altLang="en-US"/>
              <a:pPr/>
              <a:t>‹#›</a:t>
            </a:fld>
            <a:endParaRPr lang="en-US" altLang="en-US"/>
          </a:p>
        </p:txBody>
      </p:sp>
    </p:spTree>
    <p:extLst>
      <p:ext uri="{BB962C8B-B14F-4D97-AF65-F5344CB8AC3E}">
        <p14:creationId xmlns:p14="http://schemas.microsoft.com/office/powerpoint/2010/main" val="1822558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4F6363F9-44DB-4DA3-90FC-726078BB1361}" type="datetimeFigureOut">
              <a:rPr lang="en-US"/>
              <a:pPr>
                <a:defRPr/>
              </a:pPr>
              <a:t>6/11/2017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591E5456-3690-482A-84AD-37D445D89269}" type="slidenum">
              <a:rPr lang="en-US" altLang="en-US"/>
              <a:pPr/>
              <a:t>‹#›</a:t>
            </a:fld>
            <a:endParaRPr lang="en-US" altLang="en-US"/>
          </a:p>
        </p:txBody>
      </p:sp>
    </p:spTree>
    <p:extLst>
      <p:ext uri="{BB962C8B-B14F-4D97-AF65-F5344CB8AC3E}">
        <p14:creationId xmlns:p14="http://schemas.microsoft.com/office/powerpoint/2010/main" val="3920763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fld id="{FF400C6D-D188-4A63-B57E-BEACE4231D72}" type="datetimeFigureOut">
              <a:rPr lang="en-US"/>
              <a:pPr>
                <a:defRPr/>
              </a:pPr>
              <a:t>6/11/2017</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42C6FDFE-0813-497E-9853-6C191C28F83E}" type="slidenum">
              <a:rPr lang="en-US" altLang="en-US"/>
              <a:pPr/>
              <a:t>‹#›</a:t>
            </a:fld>
            <a:endParaRPr lang="en-US" altLang="en-US"/>
          </a:p>
        </p:txBody>
      </p:sp>
    </p:spTree>
    <p:extLst>
      <p:ext uri="{BB962C8B-B14F-4D97-AF65-F5344CB8AC3E}">
        <p14:creationId xmlns:p14="http://schemas.microsoft.com/office/powerpoint/2010/main" val="167401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fld id="{208FD625-348D-4A80-B14A-BF94911174D2}" type="datetimeFigureOut">
              <a:rPr lang="en-US"/>
              <a:pPr>
                <a:defRPr/>
              </a:pPr>
              <a:t>6/11/2017</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fld id="{7777736B-4805-4EF0-8A37-CD0B4EFC8D78}" type="slidenum">
              <a:rPr lang="en-US" altLang="en-US"/>
              <a:pPr/>
              <a:t>‹#›</a:t>
            </a:fld>
            <a:endParaRPr lang="en-US" altLang="en-US"/>
          </a:p>
        </p:txBody>
      </p:sp>
    </p:spTree>
    <p:extLst>
      <p:ext uri="{BB962C8B-B14F-4D97-AF65-F5344CB8AC3E}">
        <p14:creationId xmlns:p14="http://schemas.microsoft.com/office/powerpoint/2010/main" val="930281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8F84C7FE-64B2-40D0-81B0-2870DB08545A}" type="datetimeFigureOut">
              <a:rPr lang="en-US"/>
              <a:pPr>
                <a:defRPr/>
              </a:pPr>
              <a:t>6/11/2017</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F8E8D1A0-4A01-4843-91A6-851103CA3EC4}" type="slidenum">
              <a:rPr lang="en-US" altLang="en-US"/>
              <a:pPr/>
              <a:t>‹#›</a:t>
            </a:fld>
            <a:endParaRPr lang="en-US" altLang="en-US"/>
          </a:p>
        </p:txBody>
      </p:sp>
    </p:spTree>
    <p:extLst>
      <p:ext uri="{BB962C8B-B14F-4D97-AF65-F5344CB8AC3E}">
        <p14:creationId xmlns:p14="http://schemas.microsoft.com/office/powerpoint/2010/main" val="204360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fld id="{8C58FE07-539F-4D11-A1EF-0F0D40C6A9C3}" type="datetimeFigureOut">
              <a:rPr lang="en-US"/>
              <a:pPr>
                <a:defRPr/>
              </a:pPr>
              <a:t>6/11/2017</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fld id="{B8CAF50D-41DA-4D62-AEA2-4C1D0215E7EF}" type="slidenum">
              <a:rPr lang="en-US" altLang="en-US"/>
              <a:pPr/>
              <a:t>‹#›</a:t>
            </a:fld>
            <a:endParaRPr lang="en-US" altLang="en-US"/>
          </a:p>
        </p:txBody>
      </p:sp>
    </p:spTree>
    <p:extLst>
      <p:ext uri="{BB962C8B-B14F-4D97-AF65-F5344CB8AC3E}">
        <p14:creationId xmlns:p14="http://schemas.microsoft.com/office/powerpoint/2010/main" val="598078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1AA08FF5-91CE-428A-86A6-7EED5841EFC7}" type="datetimeFigureOut">
              <a:rPr lang="en-US"/>
              <a:pPr>
                <a:defRPr/>
              </a:pPr>
              <a:t>6/11/2017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fld id="{C0EA32F5-BB70-4620-8D57-7569E1244469}" type="slidenum">
              <a:rPr lang="en-US" altLang="en-US"/>
              <a:pPr/>
              <a:t>‹#›</a:t>
            </a:fld>
            <a:endParaRPr lang="en-US" altLang="en-US"/>
          </a:p>
        </p:txBody>
      </p:sp>
    </p:spTree>
    <p:extLst>
      <p:ext uri="{BB962C8B-B14F-4D97-AF65-F5344CB8AC3E}">
        <p14:creationId xmlns:p14="http://schemas.microsoft.com/office/powerpoint/2010/main" val="1348570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70C4BA7B-F5BC-4456-93FB-EE8633B1CDF8}" type="datetimeFigureOut">
              <a:rPr lang="en-US"/>
              <a:pPr>
                <a:defRPr/>
              </a:pPr>
              <a:t>6/11/2017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2983C3B7-AB3F-4484-B987-73FC0B23F1DB}" type="slidenum">
              <a:rPr lang="en-US" altLang="en-US"/>
              <a:pPr/>
              <a:t>‹#›</a:t>
            </a:fld>
            <a:endParaRPr lang="en-US" altLang="en-US"/>
          </a:p>
        </p:txBody>
      </p:sp>
    </p:spTree>
    <p:extLst>
      <p:ext uri="{BB962C8B-B14F-4D97-AF65-F5344CB8AC3E}">
        <p14:creationId xmlns:p14="http://schemas.microsoft.com/office/powerpoint/2010/main" val="99118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lstStyle>
          <a:p>
            <a:pPr>
              <a:defRPr/>
            </a:pPr>
            <a:fld id="{D7717C9E-039B-4279-99BC-7EDDE9F79833}" type="datetimeFigureOut">
              <a:rPr lang="en-US"/>
              <a:pPr>
                <a:defRPr/>
              </a:pPr>
              <a:t>6/11/2017</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9C4FE8B7-375A-411C-8704-0D17633F1407}" type="slidenum">
              <a:rPr lang="en-US" altLang="en-US"/>
              <a:pPr/>
              <a:t>‹#›</a:t>
            </a:fld>
            <a:endParaRPr lang="en-US" altLang="en-US"/>
          </a:p>
        </p:txBody>
      </p:sp>
    </p:spTree>
    <p:extLst>
      <p:ext uri="{BB962C8B-B14F-4D97-AF65-F5344CB8AC3E}">
        <p14:creationId xmlns:p14="http://schemas.microsoft.com/office/powerpoint/2010/main" val="1300234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cs typeface="+mn-cs"/>
              </a:defRPr>
            </a:lvl1pPr>
            <a:extLst/>
          </a:lstStyle>
          <a:p>
            <a:pPr>
              <a:defRPr/>
            </a:pPr>
            <a:fld id="{96CFF1BC-FD8E-4F6D-8691-A91B97819E18}" type="datetimeFigureOut">
              <a:rPr lang="en-US"/>
              <a:pPr>
                <a:defRPr/>
              </a:pPr>
              <a:t>6/11/2017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4B0F00"/>
                </a:solidFill>
                <a:latin typeface="Calibri" panose="020F0502020204030204" pitchFamily="34" charset="0"/>
              </a:defRPr>
            </a:lvl1pPr>
          </a:lstStyle>
          <a:p>
            <a:fld id="{32FB5E9E-EE19-4FF6-AB2F-3BF977254093}" type="slidenum">
              <a:rPr lang="en-US" altLang="en-US"/>
              <a:pPr/>
              <a:t>‹#›</a:t>
            </a:fld>
            <a:endParaRPr lang="en-US" alt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dk1" tx1="lt1" bg2="dk2" tx2="lt2" accent1="accent1" accent2="accent2" accent3="accent3" accent4="accent4" accent5="accent5" accent6="accent6" hlink="hlink" folHlink="folHlink"/>
  <p:sldLayoutIdLst>
    <p:sldLayoutId id="2147483683" r:id="rId1"/>
    <p:sldLayoutId id="2147483678" r:id="rId2"/>
    <p:sldLayoutId id="2147483684" r:id="rId3"/>
    <p:sldLayoutId id="2147483679" r:id="rId4"/>
    <p:sldLayoutId id="2147483685" r:id="rId5"/>
    <p:sldLayoutId id="2147483680" r:id="rId6"/>
    <p:sldLayoutId id="2147483686" r:id="rId7"/>
    <p:sldLayoutId id="2147483687" r:id="rId8"/>
    <p:sldLayoutId id="2147483688" r:id="rId9"/>
    <p:sldLayoutId id="2147483681" r:id="rId10"/>
    <p:sldLayoutId id="2147483682" r:id="rId11"/>
  </p:sldLayoutIdLst>
  <p:txStyles>
    <p:titleStyle>
      <a:lvl1pPr algn="l" rtl="0" fontAlgn="base">
        <a:spcBef>
          <a:spcPct val="0"/>
        </a:spcBef>
        <a:spcAft>
          <a:spcPct val="0"/>
        </a:spcAft>
        <a:defRPr sz="4300" kern="1200">
          <a:solidFill>
            <a:srgbClr val="ECE0C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ECE0C4"/>
          </a:solidFill>
          <a:latin typeface="Calibri" panose="020F0502020204030204" pitchFamily="34" charset="0"/>
        </a:defRPr>
      </a:lvl2pPr>
      <a:lvl3pPr algn="l" rtl="0" fontAlgn="base">
        <a:spcBef>
          <a:spcPct val="0"/>
        </a:spcBef>
        <a:spcAft>
          <a:spcPct val="0"/>
        </a:spcAft>
        <a:defRPr sz="4300">
          <a:solidFill>
            <a:srgbClr val="ECE0C4"/>
          </a:solidFill>
          <a:latin typeface="Calibri" panose="020F0502020204030204" pitchFamily="34" charset="0"/>
        </a:defRPr>
      </a:lvl3pPr>
      <a:lvl4pPr algn="l" rtl="0" fontAlgn="base">
        <a:spcBef>
          <a:spcPct val="0"/>
        </a:spcBef>
        <a:spcAft>
          <a:spcPct val="0"/>
        </a:spcAft>
        <a:defRPr sz="4300">
          <a:solidFill>
            <a:srgbClr val="ECE0C4"/>
          </a:solidFill>
          <a:latin typeface="Calibri" panose="020F0502020204030204" pitchFamily="34" charset="0"/>
        </a:defRPr>
      </a:lvl4pPr>
      <a:lvl5pPr algn="l" rtl="0" fontAlgn="base">
        <a:spcBef>
          <a:spcPct val="0"/>
        </a:spcBef>
        <a:spcAft>
          <a:spcPct val="0"/>
        </a:spcAft>
        <a:defRPr sz="4300">
          <a:solidFill>
            <a:srgbClr val="ECE0C4"/>
          </a:solidFill>
          <a:latin typeface="Calibri" panose="020F0502020204030204" pitchFamily="34" charset="0"/>
        </a:defRPr>
      </a:lvl5pPr>
      <a:lvl6pPr marL="457200" algn="l" rtl="0" fontAlgn="base">
        <a:spcBef>
          <a:spcPct val="0"/>
        </a:spcBef>
        <a:spcAft>
          <a:spcPct val="0"/>
        </a:spcAft>
        <a:defRPr sz="4300">
          <a:solidFill>
            <a:srgbClr val="ECE0C4"/>
          </a:solidFill>
          <a:latin typeface="Calibri" panose="020F0502020204030204" pitchFamily="34" charset="0"/>
        </a:defRPr>
      </a:lvl6pPr>
      <a:lvl7pPr marL="914400" algn="l" rtl="0" fontAlgn="base">
        <a:spcBef>
          <a:spcPct val="0"/>
        </a:spcBef>
        <a:spcAft>
          <a:spcPct val="0"/>
        </a:spcAft>
        <a:defRPr sz="4300">
          <a:solidFill>
            <a:srgbClr val="ECE0C4"/>
          </a:solidFill>
          <a:latin typeface="Calibri" panose="020F0502020204030204" pitchFamily="34" charset="0"/>
        </a:defRPr>
      </a:lvl7pPr>
      <a:lvl8pPr marL="1371600" algn="l" rtl="0" fontAlgn="base">
        <a:spcBef>
          <a:spcPct val="0"/>
        </a:spcBef>
        <a:spcAft>
          <a:spcPct val="0"/>
        </a:spcAft>
        <a:defRPr sz="4300">
          <a:solidFill>
            <a:srgbClr val="ECE0C4"/>
          </a:solidFill>
          <a:latin typeface="Calibri" panose="020F0502020204030204" pitchFamily="34" charset="0"/>
        </a:defRPr>
      </a:lvl8pPr>
      <a:lvl9pPr marL="1828800" algn="l" rtl="0" fontAlgn="base">
        <a:spcBef>
          <a:spcPct val="0"/>
        </a:spcBef>
        <a:spcAft>
          <a:spcPct val="0"/>
        </a:spcAft>
        <a:defRPr sz="4300">
          <a:solidFill>
            <a:srgbClr val="ECE0C4"/>
          </a:solidFill>
          <a:latin typeface="Calibri" panose="020F0502020204030204" pitchFamily="34" charset="0"/>
        </a:defRPr>
      </a:lvl9pPr>
      <a:extLst/>
    </p:titleStyle>
    <p:bodyStyle>
      <a:lvl1pPr marL="365125" indent="-282575" algn="l" rtl="0" fontAlgn="base">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360363"/>
            <a:ext cx="7407275" cy="2992437"/>
          </a:xfrm>
        </p:spPr>
        <p:txBody>
          <a:bodyPr anchor="ctr">
            <a:noAutofit/>
          </a:bodyPr>
          <a:lstStyle/>
          <a:p>
            <a:pPr algn="ctr" fontAlgn="auto">
              <a:spcAft>
                <a:spcPts val="0"/>
              </a:spcAft>
              <a:defRPr/>
            </a:pPr>
            <a:r>
              <a:rPr lang="en-US" sz="9600" dirty="0">
                <a:solidFill>
                  <a:schemeClr val="tx2">
                    <a:satMod val="130000"/>
                  </a:schemeClr>
                </a:solidFill>
              </a:rPr>
              <a:t>The Value of God’s Word</a:t>
            </a:r>
          </a:p>
        </p:txBody>
      </p:sp>
      <p:sp>
        <p:nvSpPr>
          <p:cNvPr id="8195" name="Subtitle 2"/>
          <p:cNvSpPr>
            <a:spLocks noGrp="1"/>
          </p:cNvSpPr>
          <p:nvPr>
            <p:ph type="subTitle" idx="1"/>
          </p:nvPr>
        </p:nvSpPr>
        <p:spPr>
          <a:xfrm>
            <a:off x="1371600" y="4419600"/>
            <a:ext cx="7407275" cy="2001838"/>
          </a:xfrm>
        </p:spPr>
        <p:txBody>
          <a:bodyPr anchor="ctr"/>
          <a:lstStyle/>
          <a:p>
            <a:pPr marL="26988" algn="ctr"/>
            <a:r>
              <a:rPr lang="en-US" altLang="en-US" sz="5400">
                <a:solidFill>
                  <a:schemeClr val="accent1"/>
                </a:solidFill>
              </a:rPr>
              <a:t>PSALMS 19:7-11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27130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a:lstStyle/>
          <a:p>
            <a:pPr algn="ctr" fontAlgn="auto">
              <a:spcAft>
                <a:spcPts val="0"/>
              </a:spcAft>
              <a:defRPr/>
            </a:pPr>
            <a:r>
              <a:rPr lang="en-US" sz="5400" dirty="0">
                <a:solidFill>
                  <a:schemeClr val="accent2">
                    <a:lumMod val="75000"/>
                  </a:schemeClr>
                </a:solidFill>
              </a:rPr>
              <a:t>2Peter 1:5-10</a:t>
            </a:r>
          </a:p>
        </p:txBody>
      </p:sp>
      <p:sp>
        <p:nvSpPr>
          <p:cNvPr id="3" name="Content Placeholder 2"/>
          <p:cNvSpPr>
            <a:spLocks noGrp="1"/>
          </p:cNvSpPr>
          <p:nvPr>
            <p:ph idx="1"/>
          </p:nvPr>
        </p:nvSpPr>
        <p:spPr>
          <a:xfrm>
            <a:off x="604838" y="1447800"/>
            <a:ext cx="7934325" cy="4800600"/>
          </a:xfrm>
        </p:spPr>
        <p:txBody>
          <a:bodyPr lIns="0" tIns="0" rIns="0" bIns="0" anchor="ctr" anchorCtr="1">
            <a:normAutofit fontScale="70000" lnSpcReduction="20000"/>
          </a:bodyPr>
          <a:lstStyle/>
          <a:p>
            <a:pPr marL="0" indent="0" fontAlgn="auto">
              <a:spcBef>
                <a:spcPts val="0"/>
              </a:spcBef>
              <a:spcAft>
                <a:spcPts val="0"/>
              </a:spcAft>
              <a:buFont typeface="Wingdings 2"/>
              <a:buNone/>
              <a:defRPr/>
            </a:pPr>
            <a:r>
              <a:rPr lang="en-US" sz="4000" i="1" dirty="0"/>
              <a:t>For this very reason, make every effort to supplement your faith with virtue, and virtue with knowledge, and knowledge with self-control, and self-control with steadfastness, and steadfastness with godliness, and godliness with brotherly affection, and brotherly affection with love.</a:t>
            </a:r>
          </a:p>
          <a:p>
            <a:pPr marL="0" indent="0" fontAlgn="auto">
              <a:spcBef>
                <a:spcPts val="0"/>
              </a:spcBef>
              <a:spcAft>
                <a:spcPts val="0"/>
              </a:spcAft>
              <a:buFont typeface="Wingdings 2"/>
              <a:buNone/>
              <a:defRPr/>
            </a:pPr>
            <a:r>
              <a:rPr lang="en-US" sz="4000" i="1" dirty="0">
                <a:solidFill>
                  <a:schemeClr val="accent2">
                    <a:lumMod val="75000"/>
                  </a:schemeClr>
                </a:solidFill>
              </a:rPr>
              <a:t>8</a:t>
            </a:r>
            <a:r>
              <a:rPr lang="en-US" sz="4000" i="1" dirty="0"/>
              <a:t> For if these qualities are yours and are increasing, they keep you from being ineffective or unfruitful in the knowledge of our Lord Jesus Christ. For whoever lacks these qualities is so nearsighted that he is blind, having forgotten that he was cleansed from his former sins.</a:t>
            </a:r>
          </a:p>
          <a:p>
            <a:pPr marL="0" indent="0" fontAlgn="auto">
              <a:spcBef>
                <a:spcPts val="0"/>
              </a:spcBef>
              <a:spcAft>
                <a:spcPts val="0"/>
              </a:spcAft>
              <a:buFont typeface="Wingdings 2"/>
              <a:buNone/>
              <a:defRPr/>
            </a:pPr>
            <a:r>
              <a:rPr lang="en-US" sz="4000" i="1" dirty="0">
                <a:solidFill>
                  <a:schemeClr val="accent2">
                    <a:lumMod val="75000"/>
                  </a:schemeClr>
                </a:solidFill>
              </a:rPr>
              <a:t>10</a:t>
            </a:r>
            <a:r>
              <a:rPr lang="en-US" sz="4000" i="1" dirty="0"/>
              <a:t> Therefore, brothers, be all the more diligent to make your calling and election sure, for if you practice these qualities you will never fall.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27130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a:lstStyle/>
          <a:p>
            <a:pPr algn="ctr" fontAlgn="auto">
              <a:spcAft>
                <a:spcPts val="0"/>
              </a:spcAft>
              <a:defRPr/>
            </a:pPr>
            <a:r>
              <a:rPr lang="en-US" sz="5400" dirty="0">
                <a:solidFill>
                  <a:schemeClr val="accent2">
                    <a:lumMod val="75000"/>
                  </a:schemeClr>
                </a:solidFill>
              </a:rPr>
              <a:t>Philippians 3:14</a:t>
            </a:r>
          </a:p>
        </p:txBody>
      </p:sp>
      <p:sp>
        <p:nvSpPr>
          <p:cNvPr id="18435" name="Content Placeholder 2"/>
          <p:cNvSpPr>
            <a:spLocks noGrp="1"/>
          </p:cNvSpPr>
          <p:nvPr>
            <p:ph idx="1"/>
          </p:nvPr>
        </p:nvSpPr>
        <p:spPr>
          <a:xfrm>
            <a:off x="604838" y="1447800"/>
            <a:ext cx="7934325" cy="4800600"/>
          </a:xfrm>
        </p:spPr>
        <p:txBody>
          <a:bodyPr lIns="0" tIns="0" rIns="0" bIns="0" anchor="ctr" anchorCtr="1"/>
          <a:lstStyle/>
          <a:p>
            <a:pPr marL="0" indent="0">
              <a:spcBef>
                <a:spcPct val="0"/>
              </a:spcBef>
              <a:buFont typeface="Wingdings 2" panose="05020102010507070707" pitchFamily="18" charset="2"/>
              <a:buNone/>
            </a:pPr>
            <a:r>
              <a:rPr lang="en-US" altLang="en-US" sz="4000" i="1"/>
              <a:t>I press on toward the goal for the prize of the upward call of God in Christ Jesus.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27130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a:lstStyle/>
          <a:p>
            <a:pPr algn="ctr" fontAlgn="auto">
              <a:spcAft>
                <a:spcPts val="0"/>
              </a:spcAft>
              <a:defRPr/>
            </a:pPr>
            <a:r>
              <a:rPr lang="en-US" sz="5400" dirty="0">
                <a:solidFill>
                  <a:schemeClr val="accent2">
                    <a:lumMod val="75000"/>
                  </a:schemeClr>
                </a:solidFill>
              </a:rPr>
              <a:t>Hebrews 5:11-14</a:t>
            </a:r>
          </a:p>
        </p:txBody>
      </p:sp>
      <p:sp>
        <p:nvSpPr>
          <p:cNvPr id="3" name="Content Placeholder 2"/>
          <p:cNvSpPr>
            <a:spLocks noGrp="1"/>
          </p:cNvSpPr>
          <p:nvPr>
            <p:ph idx="1"/>
          </p:nvPr>
        </p:nvSpPr>
        <p:spPr>
          <a:xfrm>
            <a:off x="604838" y="1447800"/>
            <a:ext cx="7934325" cy="4800600"/>
          </a:xfrm>
        </p:spPr>
        <p:txBody>
          <a:bodyPr lIns="0" tIns="0" rIns="0" bIns="0" anchor="ctr" anchorCtr="1">
            <a:normAutofit fontScale="77500" lnSpcReduction="20000"/>
          </a:bodyPr>
          <a:lstStyle/>
          <a:p>
            <a:pPr marL="0" indent="0" fontAlgn="auto">
              <a:spcBef>
                <a:spcPts val="0"/>
              </a:spcBef>
              <a:spcAft>
                <a:spcPts val="0"/>
              </a:spcAft>
              <a:buFont typeface="Wingdings 2"/>
              <a:buNone/>
              <a:defRPr/>
            </a:pPr>
            <a:r>
              <a:rPr lang="en-US" sz="4000" i="1" dirty="0"/>
              <a:t>About this we have much to say, and it is hard to explain, since you have become dull of hearing.</a:t>
            </a:r>
          </a:p>
          <a:p>
            <a:pPr marL="0" indent="0" fontAlgn="auto">
              <a:spcBef>
                <a:spcPts val="0"/>
              </a:spcBef>
              <a:spcAft>
                <a:spcPts val="0"/>
              </a:spcAft>
              <a:buFont typeface="Wingdings 2"/>
              <a:buNone/>
              <a:defRPr/>
            </a:pPr>
            <a:r>
              <a:rPr lang="en-US" sz="4000" i="1" dirty="0">
                <a:solidFill>
                  <a:schemeClr val="accent2">
                    <a:lumMod val="75000"/>
                  </a:schemeClr>
                </a:solidFill>
              </a:rPr>
              <a:t>12</a:t>
            </a:r>
            <a:r>
              <a:rPr lang="en-US" sz="4000" i="1" dirty="0"/>
              <a:t> For though by this time you ought to be teachers, you need someone to teach you again the basic principles of the oracles of God. You need milk, not solid food, for everyone who lives on milk is unskilled in the word of righteousness, since he is a child.</a:t>
            </a:r>
          </a:p>
          <a:p>
            <a:pPr marL="0" indent="0" fontAlgn="auto">
              <a:spcBef>
                <a:spcPts val="0"/>
              </a:spcBef>
              <a:spcAft>
                <a:spcPts val="0"/>
              </a:spcAft>
              <a:buFont typeface="Wingdings 2"/>
              <a:buNone/>
              <a:defRPr/>
            </a:pPr>
            <a:r>
              <a:rPr lang="en-US" sz="4000" i="1" dirty="0">
                <a:solidFill>
                  <a:schemeClr val="accent2">
                    <a:lumMod val="75000"/>
                  </a:schemeClr>
                </a:solidFill>
              </a:rPr>
              <a:t>14</a:t>
            </a:r>
            <a:r>
              <a:rPr lang="en-US" sz="4000" i="1" dirty="0"/>
              <a:t> But solid food is for the mature, for those who have their powers of discernment trained by constant practice to distinguish good from evil.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wrap="none" lIns="0" tIns="0" rIns="0" bIns="0"/>
          <a:lstStyle/>
          <a:p>
            <a:pPr algn="ctr" fontAlgn="auto">
              <a:spcAft>
                <a:spcPts val="0"/>
              </a:spcAft>
              <a:defRPr/>
            </a:pPr>
            <a:r>
              <a:rPr lang="en-US" sz="4400" dirty="0">
                <a:solidFill>
                  <a:schemeClr val="accent2"/>
                </a:solidFill>
              </a:rPr>
              <a:t>Abundance to Satisfy the Hungry Heart</a:t>
            </a:r>
          </a:p>
        </p:txBody>
      </p:sp>
      <p:sp>
        <p:nvSpPr>
          <p:cNvPr id="3" name="Content Placeholder 2"/>
          <p:cNvSpPr>
            <a:spLocks noGrp="1"/>
          </p:cNvSpPr>
          <p:nvPr>
            <p:ph idx="1"/>
          </p:nvPr>
        </p:nvSpPr>
        <p:spPr>
          <a:xfrm>
            <a:off x="304800" y="1143000"/>
            <a:ext cx="8629650" cy="5486400"/>
          </a:xfrm>
        </p:spPr>
        <p:txBody>
          <a:bodyPr anchor="ctr">
            <a:normAutofit fontScale="92500" lnSpcReduction="10000"/>
          </a:bodyPr>
          <a:lstStyle/>
          <a:p>
            <a:pPr marL="0" indent="0" fontAlgn="auto">
              <a:spcBef>
                <a:spcPts val="0"/>
              </a:spcBef>
              <a:spcAft>
                <a:spcPts val="1200"/>
              </a:spcAft>
              <a:buFont typeface="Wingdings 2"/>
              <a:buNone/>
              <a:defRPr/>
            </a:pPr>
            <a:r>
              <a:rPr lang="en-US" dirty="0">
                <a:solidFill>
                  <a:schemeClr val="accent1">
                    <a:lumMod val="40000"/>
                    <a:lumOff val="60000"/>
                  </a:schemeClr>
                </a:solidFill>
              </a:rPr>
              <a:t>Psalms 119:131 </a:t>
            </a:r>
            <a:r>
              <a:rPr lang="en-US" i="1" dirty="0"/>
              <a:t>I open my mouth and pant, because I long for your commandments.</a:t>
            </a:r>
          </a:p>
          <a:p>
            <a:pPr marL="0" indent="0" fontAlgn="auto">
              <a:spcBef>
                <a:spcPts val="0"/>
              </a:spcBef>
              <a:spcAft>
                <a:spcPts val="1200"/>
              </a:spcAft>
              <a:buFont typeface="Wingdings 2"/>
              <a:buNone/>
              <a:defRPr/>
            </a:pPr>
            <a:r>
              <a:rPr lang="en-US" dirty="0">
                <a:solidFill>
                  <a:schemeClr val="accent1">
                    <a:lumMod val="40000"/>
                    <a:lumOff val="60000"/>
                  </a:schemeClr>
                </a:solidFill>
              </a:rPr>
              <a:t>Psalms 119:140 </a:t>
            </a:r>
            <a:r>
              <a:rPr lang="en-US" i="1" dirty="0"/>
              <a:t>Your promise is well tried, and your servant loves it.</a:t>
            </a:r>
          </a:p>
          <a:p>
            <a:pPr marL="0" indent="0" fontAlgn="auto">
              <a:spcBef>
                <a:spcPts val="0"/>
              </a:spcBef>
              <a:spcAft>
                <a:spcPts val="1200"/>
              </a:spcAft>
              <a:buFont typeface="Wingdings 2"/>
              <a:buNone/>
              <a:defRPr/>
            </a:pPr>
            <a:r>
              <a:rPr lang="en-US" dirty="0">
                <a:solidFill>
                  <a:schemeClr val="accent1">
                    <a:lumMod val="40000"/>
                    <a:lumOff val="60000"/>
                  </a:schemeClr>
                </a:solidFill>
              </a:rPr>
              <a:t>Psalms 119:143 </a:t>
            </a:r>
            <a:r>
              <a:rPr lang="en-US" i="1" dirty="0"/>
              <a:t>Trouble and anguish have found me out, but your commandments are my delight.</a:t>
            </a:r>
          </a:p>
          <a:p>
            <a:pPr marL="0" indent="0" fontAlgn="auto">
              <a:spcBef>
                <a:spcPts val="0"/>
              </a:spcBef>
              <a:spcAft>
                <a:spcPts val="1200"/>
              </a:spcAft>
              <a:buFont typeface="Wingdings 2"/>
              <a:buNone/>
              <a:defRPr/>
            </a:pPr>
            <a:r>
              <a:rPr lang="en-US" dirty="0">
                <a:solidFill>
                  <a:schemeClr val="accent1">
                    <a:lumMod val="40000"/>
                    <a:lumOff val="60000"/>
                  </a:schemeClr>
                </a:solidFill>
              </a:rPr>
              <a:t>Psalms 119:161-162 </a:t>
            </a:r>
            <a:r>
              <a:rPr lang="en-US" i="1" dirty="0"/>
              <a:t>Princes persecute me without cause, but my heart stands in awe of your words. I rejoice at your word like one who finds great spoil.</a:t>
            </a:r>
          </a:p>
          <a:p>
            <a:pPr marL="0" indent="0" fontAlgn="auto">
              <a:spcBef>
                <a:spcPts val="0"/>
              </a:spcBef>
              <a:spcAft>
                <a:spcPts val="1200"/>
              </a:spcAft>
              <a:buFont typeface="Wingdings 2"/>
              <a:buNone/>
              <a:defRPr/>
            </a:pPr>
            <a:r>
              <a:rPr lang="en-US" dirty="0">
                <a:solidFill>
                  <a:schemeClr val="accent1">
                    <a:lumMod val="40000"/>
                    <a:lumOff val="60000"/>
                  </a:schemeClr>
                </a:solidFill>
              </a:rPr>
              <a:t>Psalms 119:172 </a:t>
            </a:r>
            <a:r>
              <a:rPr lang="en-US" i="1" dirty="0"/>
              <a:t>My tongue will sing of your word, for all your commandments are right.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27130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a:lstStyle/>
          <a:p>
            <a:pPr algn="ctr" fontAlgn="auto">
              <a:spcAft>
                <a:spcPts val="0"/>
              </a:spcAft>
              <a:defRPr/>
            </a:pPr>
            <a:r>
              <a:rPr lang="en-US" sz="5400" dirty="0">
                <a:solidFill>
                  <a:schemeClr val="accent2">
                    <a:lumMod val="75000"/>
                  </a:schemeClr>
                </a:solidFill>
              </a:rPr>
              <a:t>Matthew 5:6</a:t>
            </a:r>
          </a:p>
        </p:txBody>
      </p:sp>
      <p:sp>
        <p:nvSpPr>
          <p:cNvPr id="21507" name="Content Placeholder 2"/>
          <p:cNvSpPr>
            <a:spLocks noGrp="1"/>
          </p:cNvSpPr>
          <p:nvPr>
            <p:ph idx="1"/>
          </p:nvPr>
        </p:nvSpPr>
        <p:spPr>
          <a:xfrm>
            <a:off x="604838" y="1143000"/>
            <a:ext cx="7934325" cy="1905000"/>
          </a:xfrm>
        </p:spPr>
        <p:txBody>
          <a:bodyPr lIns="0" tIns="0" rIns="0" bIns="0" anchor="ctr" anchorCtr="1"/>
          <a:lstStyle/>
          <a:p>
            <a:pPr marL="0" indent="0">
              <a:spcBef>
                <a:spcPct val="0"/>
              </a:spcBef>
              <a:buFont typeface="Wingdings 2" panose="05020102010507070707" pitchFamily="18" charset="2"/>
              <a:buNone/>
            </a:pPr>
            <a:r>
              <a:rPr lang="en-US" altLang="en-US" sz="4000" i="1"/>
              <a:t>Blessed are those who hunger and thirst for righteousness, for they shall be satisfied.</a:t>
            </a:r>
          </a:p>
        </p:txBody>
      </p:sp>
      <p:sp>
        <p:nvSpPr>
          <p:cNvPr id="4" name="Content Placeholder 2"/>
          <p:cNvSpPr txBox="1">
            <a:spLocks/>
          </p:cNvSpPr>
          <p:nvPr/>
        </p:nvSpPr>
        <p:spPr>
          <a:xfrm>
            <a:off x="604838" y="4267200"/>
            <a:ext cx="7934325" cy="2362200"/>
          </a:xfrm>
          <a:prstGeom prst="rect">
            <a:avLst/>
          </a:prstGeom>
        </p:spPr>
        <p:txBody>
          <a:bodyPr lIns="0" tIns="0" rIns="0" bIns="0" anchor="ctr" anchorCtr="1">
            <a:normAutofit lnSpcReduction="10000"/>
          </a:bodyPr>
          <a:lstStyle/>
          <a:p>
            <a:pPr fontAlgn="auto">
              <a:spcBef>
                <a:spcPts val="0"/>
              </a:spcBef>
              <a:spcAft>
                <a:spcPts val="0"/>
              </a:spcAft>
              <a:buClr>
                <a:schemeClr val="accent1"/>
              </a:buClr>
              <a:buSzPct val="80000"/>
              <a:buFont typeface="Wingdings 2"/>
              <a:buNone/>
              <a:defRPr/>
            </a:pPr>
            <a:r>
              <a:rPr lang="en-US" sz="4000" i="1" dirty="0">
                <a:latin typeface="+mn-lt"/>
                <a:cs typeface="+mn-cs"/>
              </a:rPr>
              <a:t>Like newborn infants, long for the pure spiritual milk, that by it you may grow up into salvation--if indeed you have tasted that the Lord is good.</a:t>
            </a:r>
          </a:p>
        </p:txBody>
      </p:sp>
      <p:sp>
        <p:nvSpPr>
          <p:cNvPr id="5" name="Title 1"/>
          <p:cNvSpPr txBox="1">
            <a:spLocks/>
          </p:cNvSpPr>
          <p:nvPr/>
        </p:nvSpPr>
        <p:spPr>
          <a:xfrm>
            <a:off x="822325" y="3048000"/>
            <a:ext cx="7499350" cy="1143000"/>
          </a:xfrm>
          <a:prstGeom prst="rect">
            <a:avLst/>
          </a:prstGeom>
        </p:spPr>
        <p:txBody>
          <a:bodyPr anchor="ctr">
            <a:normAutofit/>
          </a:bodyPr>
          <a:lstStyle/>
          <a:p>
            <a:pPr algn="ctr" fontAlgn="auto">
              <a:spcAft>
                <a:spcPts val="0"/>
              </a:spcAft>
              <a:defRPr/>
            </a:pPr>
            <a:r>
              <a:rPr lang="en-US" sz="5400">
                <a:solidFill>
                  <a:schemeClr val="accent2">
                    <a:lumMod val="75000"/>
                  </a:schemeClr>
                </a:solidFill>
                <a:effectLst>
                  <a:outerShdw blurRad="50000" dist="30000" dir="5400000" algn="tl" rotWithShape="0">
                    <a:srgbClr val="000000">
                      <a:alpha val="30000"/>
                    </a:srgbClr>
                  </a:outerShdw>
                </a:effectLst>
                <a:latin typeface="+mj-lt"/>
                <a:ea typeface="+mj-ea"/>
                <a:cs typeface="+mj-cs"/>
              </a:rPr>
              <a:t>1Peter 2:2-3</a:t>
            </a:r>
            <a:endParaRPr lang="en-US" sz="5400" dirty="0">
              <a:solidFill>
                <a:schemeClr val="accent2">
                  <a:lumMod val="75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wrap="none" lIns="0" tIns="0" rIns="0" bIns="0"/>
          <a:lstStyle/>
          <a:p>
            <a:pPr algn="ctr" fontAlgn="auto">
              <a:spcAft>
                <a:spcPts val="0"/>
              </a:spcAft>
              <a:defRPr/>
            </a:pPr>
            <a:r>
              <a:rPr lang="en-US" sz="4800" dirty="0">
                <a:solidFill>
                  <a:schemeClr val="accent2"/>
                </a:solidFill>
              </a:rPr>
              <a:t>Power to Save the Soul</a:t>
            </a:r>
          </a:p>
        </p:txBody>
      </p:sp>
      <p:sp>
        <p:nvSpPr>
          <p:cNvPr id="3" name="Content Placeholder 2"/>
          <p:cNvSpPr>
            <a:spLocks noGrp="1"/>
          </p:cNvSpPr>
          <p:nvPr>
            <p:ph idx="1"/>
          </p:nvPr>
        </p:nvSpPr>
        <p:spPr>
          <a:xfrm>
            <a:off x="304800" y="1143000"/>
            <a:ext cx="8629650" cy="5486400"/>
          </a:xfrm>
        </p:spPr>
        <p:txBody>
          <a:bodyPr anchor="ctr">
            <a:normAutofit/>
          </a:bodyPr>
          <a:lstStyle/>
          <a:p>
            <a:pPr marL="0" indent="0" fontAlgn="auto">
              <a:spcBef>
                <a:spcPts val="0"/>
              </a:spcBef>
              <a:spcAft>
                <a:spcPts val="1200"/>
              </a:spcAft>
              <a:buFont typeface="Wingdings 2"/>
              <a:buNone/>
              <a:defRPr/>
            </a:pPr>
            <a:r>
              <a:rPr lang="en-US" dirty="0">
                <a:solidFill>
                  <a:schemeClr val="accent1">
                    <a:lumMod val="40000"/>
                    <a:lumOff val="60000"/>
                  </a:schemeClr>
                </a:solidFill>
              </a:rPr>
              <a:t>Psalms 119:9 </a:t>
            </a:r>
            <a:r>
              <a:rPr lang="en-US" i="1" dirty="0"/>
              <a:t>How can a young man keep his way pure? By guarding it according to your word.</a:t>
            </a:r>
          </a:p>
          <a:p>
            <a:pPr marL="0" indent="0" fontAlgn="auto">
              <a:spcBef>
                <a:spcPts val="0"/>
              </a:spcBef>
              <a:spcAft>
                <a:spcPts val="1200"/>
              </a:spcAft>
              <a:buFont typeface="Wingdings 2"/>
              <a:buNone/>
              <a:defRPr/>
            </a:pPr>
            <a:r>
              <a:rPr lang="en-US" dirty="0">
                <a:solidFill>
                  <a:schemeClr val="accent1">
                    <a:lumMod val="40000"/>
                    <a:lumOff val="60000"/>
                  </a:schemeClr>
                </a:solidFill>
              </a:rPr>
              <a:t>Psalms 119:50 </a:t>
            </a:r>
            <a:r>
              <a:rPr lang="en-US" i="1" dirty="0"/>
              <a:t>This is my comfort in my affliction, that your promise gives me life.</a:t>
            </a:r>
          </a:p>
          <a:p>
            <a:pPr marL="0" indent="0" fontAlgn="auto">
              <a:spcBef>
                <a:spcPts val="0"/>
              </a:spcBef>
              <a:spcAft>
                <a:spcPts val="1200"/>
              </a:spcAft>
              <a:buFont typeface="Wingdings 2"/>
              <a:buNone/>
              <a:defRPr/>
            </a:pPr>
            <a:r>
              <a:rPr lang="en-US" dirty="0">
                <a:solidFill>
                  <a:schemeClr val="accent1">
                    <a:lumMod val="40000"/>
                    <a:lumOff val="60000"/>
                  </a:schemeClr>
                </a:solidFill>
              </a:rPr>
              <a:t>Psalms 119:93 </a:t>
            </a:r>
            <a:r>
              <a:rPr lang="en-US" i="1" dirty="0"/>
              <a:t>I will never forget your precepts, for by them you have given me life.</a:t>
            </a:r>
          </a:p>
          <a:p>
            <a:pPr marL="0" indent="0" fontAlgn="auto">
              <a:spcBef>
                <a:spcPts val="0"/>
              </a:spcBef>
              <a:spcAft>
                <a:spcPts val="1200"/>
              </a:spcAft>
              <a:buFont typeface="Wingdings 2"/>
              <a:buNone/>
              <a:defRPr/>
            </a:pPr>
            <a:r>
              <a:rPr lang="en-US" dirty="0">
                <a:solidFill>
                  <a:schemeClr val="accent1">
                    <a:lumMod val="40000"/>
                    <a:lumOff val="60000"/>
                  </a:schemeClr>
                </a:solidFill>
              </a:rPr>
              <a:t>Psalms 119:155 </a:t>
            </a:r>
            <a:r>
              <a:rPr lang="en-US" i="1" dirty="0"/>
              <a:t>Salvation is far from the wicked, for they do not seek your statutes.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27130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a:lstStyle/>
          <a:p>
            <a:pPr algn="ctr" fontAlgn="auto">
              <a:spcAft>
                <a:spcPts val="0"/>
              </a:spcAft>
              <a:defRPr/>
            </a:pPr>
            <a:r>
              <a:rPr lang="en-US" sz="5400" dirty="0">
                <a:solidFill>
                  <a:schemeClr val="accent2">
                    <a:lumMod val="75000"/>
                  </a:schemeClr>
                </a:solidFill>
              </a:rPr>
              <a:t>1Corinthians 1:21</a:t>
            </a:r>
          </a:p>
        </p:txBody>
      </p:sp>
      <p:sp>
        <p:nvSpPr>
          <p:cNvPr id="23555" name="Content Placeholder 2"/>
          <p:cNvSpPr>
            <a:spLocks noGrp="1"/>
          </p:cNvSpPr>
          <p:nvPr>
            <p:ph idx="1"/>
          </p:nvPr>
        </p:nvSpPr>
        <p:spPr>
          <a:xfrm>
            <a:off x="604838" y="1447800"/>
            <a:ext cx="7934325" cy="4800600"/>
          </a:xfrm>
        </p:spPr>
        <p:txBody>
          <a:bodyPr lIns="0" tIns="0" rIns="0" bIns="0" anchor="ctr" anchorCtr="1"/>
          <a:lstStyle/>
          <a:p>
            <a:pPr marL="0" indent="0">
              <a:spcBef>
                <a:spcPct val="0"/>
              </a:spcBef>
              <a:buFont typeface="Wingdings 2" panose="05020102010507070707" pitchFamily="18" charset="2"/>
              <a:buNone/>
            </a:pPr>
            <a:r>
              <a:rPr lang="en-US" altLang="en-US" sz="4000" i="1"/>
              <a:t>For since, in the wisdom of God, the world did not know God through wisdom, it pleased God through the folly of what we preach to save those who believe.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27130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a:lstStyle/>
          <a:p>
            <a:pPr algn="ctr" fontAlgn="auto">
              <a:spcAft>
                <a:spcPts val="0"/>
              </a:spcAft>
              <a:defRPr/>
            </a:pPr>
            <a:r>
              <a:rPr lang="en-US" sz="5400" dirty="0">
                <a:solidFill>
                  <a:schemeClr val="accent2">
                    <a:lumMod val="75000"/>
                  </a:schemeClr>
                </a:solidFill>
              </a:rPr>
              <a:t>1Timothy 4:16</a:t>
            </a:r>
          </a:p>
        </p:txBody>
      </p:sp>
      <p:sp>
        <p:nvSpPr>
          <p:cNvPr id="24579" name="Content Placeholder 2"/>
          <p:cNvSpPr>
            <a:spLocks noGrp="1"/>
          </p:cNvSpPr>
          <p:nvPr>
            <p:ph idx="1"/>
          </p:nvPr>
        </p:nvSpPr>
        <p:spPr>
          <a:xfrm>
            <a:off x="604838" y="1447800"/>
            <a:ext cx="7934325" cy="4800600"/>
          </a:xfrm>
        </p:spPr>
        <p:txBody>
          <a:bodyPr lIns="0" tIns="0" rIns="0" bIns="0" anchor="ctr" anchorCtr="1"/>
          <a:lstStyle/>
          <a:p>
            <a:pPr marL="0" indent="0">
              <a:spcBef>
                <a:spcPct val="0"/>
              </a:spcBef>
              <a:buFont typeface="Wingdings 2" panose="05020102010507070707" pitchFamily="18" charset="2"/>
              <a:buNone/>
            </a:pPr>
            <a:r>
              <a:rPr lang="en-US" altLang="en-US" sz="4000" i="1"/>
              <a:t>Keep a close watch on yourself and on the teaching. Persist in this, for by so doing you will save both yourself and your hearers.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27130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a:lstStyle/>
          <a:p>
            <a:pPr algn="ctr" fontAlgn="auto">
              <a:spcAft>
                <a:spcPts val="0"/>
              </a:spcAft>
              <a:defRPr/>
            </a:pPr>
            <a:r>
              <a:rPr lang="en-US" sz="5400" dirty="0">
                <a:solidFill>
                  <a:schemeClr val="accent2">
                    <a:lumMod val="75000"/>
                  </a:schemeClr>
                </a:solidFill>
              </a:rPr>
              <a:t>James 1:21</a:t>
            </a:r>
          </a:p>
        </p:txBody>
      </p:sp>
      <p:sp>
        <p:nvSpPr>
          <p:cNvPr id="25603" name="Content Placeholder 2"/>
          <p:cNvSpPr>
            <a:spLocks noGrp="1"/>
          </p:cNvSpPr>
          <p:nvPr>
            <p:ph idx="1"/>
          </p:nvPr>
        </p:nvSpPr>
        <p:spPr>
          <a:xfrm>
            <a:off x="604838" y="1447800"/>
            <a:ext cx="7934325" cy="4800600"/>
          </a:xfrm>
        </p:spPr>
        <p:txBody>
          <a:bodyPr lIns="0" tIns="0" rIns="0" bIns="0" anchor="ctr" anchorCtr="1"/>
          <a:lstStyle/>
          <a:p>
            <a:pPr marL="0" indent="0">
              <a:spcBef>
                <a:spcPct val="0"/>
              </a:spcBef>
              <a:buFont typeface="Wingdings 2" panose="05020102010507070707" pitchFamily="18" charset="2"/>
              <a:buNone/>
            </a:pPr>
            <a:r>
              <a:rPr lang="en-US" altLang="en-US" sz="4000" i="1"/>
              <a:t>Therefore put away all filthiness and rampant wickedness and receive with meekness the implanted word, which is able to save your souls.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27130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a:lstStyle/>
          <a:p>
            <a:pPr algn="ctr" fontAlgn="auto">
              <a:spcAft>
                <a:spcPts val="0"/>
              </a:spcAft>
              <a:defRPr/>
            </a:pPr>
            <a:r>
              <a:rPr lang="en-US" sz="5400" dirty="0">
                <a:solidFill>
                  <a:schemeClr val="accent2">
                    <a:lumMod val="75000"/>
                  </a:schemeClr>
                </a:solidFill>
              </a:rPr>
              <a:t>Hebrews 4:12</a:t>
            </a:r>
          </a:p>
        </p:txBody>
      </p:sp>
      <p:sp>
        <p:nvSpPr>
          <p:cNvPr id="26627" name="Content Placeholder 2"/>
          <p:cNvSpPr>
            <a:spLocks noGrp="1"/>
          </p:cNvSpPr>
          <p:nvPr>
            <p:ph idx="1"/>
          </p:nvPr>
        </p:nvSpPr>
        <p:spPr>
          <a:xfrm>
            <a:off x="604838" y="1447800"/>
            <a:ext cx="7934325" cy="4800600"/>
          </a:xfrm>
        </p:spPr>
        <p:txBody>
          <a:bodyPr lIns="0" tIns="0" rIns="0" bIns="0" anchor="ctr" anchorCtr="1"/>
          <a:lstStyle/>
          <a:p>
            <a:pPr marL="0" indent="0">
              <a:spcBef>
                <a:spcPct val="0"/>
              </a:spcBef>
              <a:buFont typeface="Wingdings 2" panose="05020102010507070707" pitchFamily="18" charset="2"/>
              <a:buNone/>
            </a:pPr>
            <a:r>
              <a:rPr lang="en-US" altLang="en-US" sz="4000" i="1"/>
              <a:t>For the word of God is living and active, sharper than any two-edged sword, piercing to the division of soul and of spirit, of joints and of marrow, and discerning the thoughts and intentions of the heart.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a:lstStyle/>
          <a:p>
            <a:pPr algn="ctr" fontAlgn="auto">
              <a:spcAft>
                <a:spcPts val="0"/>
              </a:spcAft>
              <a:defRPr/>
            </a:pPr>
            <a:r>
              <a:rPr lang="en-US" sz="5400" dirty="0">
                <a:solidFill>
                  <a:schemeClr val="accent2"/>
                </a:solidFill>
              </a:rPr>
              <a:t>How Valuable?</a:t>
            </a:r>
          </a:p>
        </p:txBody>
      </p:sp>
      <p:sp>
        <p:nvSpPr>
          <p:cNvPr id="3" name="Content Placeholder 2"/>
          <p:cNvSpPr>
            <a:spLocks noGrp="1"/>
          </p:cNvSpPr>
          <p:nvPr>
            <p:ph idx="1"/>
          </p:nvPr>
        </p:nvSpPr>
        <p:spPr>
          <a:xfrm>
            <a:off x="304800" y="1143000"/>
            <a:ext cx="8629650" cy="5486400"/>
          </a:xfrm>
        </p:spPr>
        <p:txBody>
          <a:bodyPr anchor="ctr">
            <a:normAutofit/>
          </a:bodyPr>
          <a:lstStyle/>
          <a:p>
            <a:pPr marL="0" indent="0" fontAlgn="auto">
              <a:spcBef>
                <a:spcPts val="0"/>
              </a:spcBef>
              <a:spcAft>
                <a:spcPts val="1200"/>
              </a:spcAft>
              <a:buFont typeface="Wingdings 2"/>
              <a:buNone/>
              <a:defRPr/>
            </a:pPr>
            <a:r>
              <a:rPr lang="en-US" dirty="0">
                <a:solidFill>
                  <a:schemeClr val="accent1">
                    <a:lumMod val="40000"/>
                    <a:lumOff val="60000"/>
                  </a:schemeClr>
                </a:solidFill>
              </a:rPr>
              <a:t>Psalms 119:14 </a:t>
            </a:r>
            <a:r>
              <a:rPr lang="en-US" i="1" dirty="0"/>
              <a:t>In the way of your testimonies I delight as much as in all riches.</a:t>
            </a:r>
          </a:p>
          <a:p>
            <a:pPr marL="0" indent="0" fontAlgn="auto">
              <a:spcBef>
                <a:spcPts val="0"/>
              </a:spcBef>
              <a:spcAft>
                <a:spcPts val="1200"/>
              </a:spcAft>
              <a:buFont typeface="Wingdings 2"/>
              <a:buNone/>
              <a:defRPr/>
            </a:pPr>
            <a:r>
              <a:rPr lang="en-US" dirty="0">
                <a:solidFill>
                  <a:schemeClr val="accent1">
                    <a:lumMod val="40000"/>
                    <a:lumOff val="60000"/>
                  </a:schemeClr>
                </a:solidFill>
              </a:rPr>
              <a:t>Psalms 119:72 </a:t>
            </a:r>
            <a:r>
              <a:rPr lang="en-US" i="1" dirty="0"/>
              <a:t>The law of your mouth is better to me than thousands of gold and silver pieces.</a:t>
            </a:r>
          </a:p>
          <a:p>
            <a:pPr marL="0" indent="0" fontAlgn="auto">
              <a:spcBef>
                <a:spcPts val="0"/>
              </a:spcBef>
              <a:spcAft>
                <a:spcPts val="1200"/>
              </a:spcAft>
              <a:buFont typeface="Wingdings 2"/>
              <a:buNone/>
              <a:defRPr/>
            </a:pPr>
            <a:r>
              <a:rPr lang="en-US" dirty="0">
                <a:solidFill>
                  <a:schemeClr val="accent1">
                    <a:lumMod val="40000"/>
                    <a:lumOff val="60000"/>
                  </a:schemeClr>
                </a:solidFill>
              </a:rPr>
              <a:t>Psalms 119:127 </a:t>
            </a:r>
            <a:r>
              <a:rPr lang="en-US" i="1" dirty="0"/>
              <a:t>Therefore I love your commandments above gold, above fine gold.</a:t>
            </a:r>
          </a:p>
          <a:p>
            <a:pPr marL="0" indent="0" fontAlgn="auto">
              <a:spcBef>
                <a:spcPts val="0"/>
              </a:spcBef>
              <a:spcAft>
                <a:spcPts val="1200"/>
              </a:spcAft>
              <a:buFont typeface="Wingdings 2"/>
              <a:buNone/>
              <a:defRPr/>
            </a:pPr>
            <a:r>
              <a:rPr lang="en-US" dirty="0">
                <a:solidFill>
                  <a:schemeClr val="accent1">
                    <a:lumMod val="40000"/>
                    <a:lumOff val="60000"/>
                  </a:schemeClr>
                </a:solidFill>
              </a:rPr>
              <a:t>Psalms 119:162 </a:t>
            </a:r>
            <a:r>
              <a:rPr lang="en-US" i="1" dirty="0"/>
              <a:t>I rejoice at your word like one who finds great spoil.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360363"/>
            <a:ext cx="7407275" cy="6040437"/>
          </a:xfrm>
        </p:spPr>
        <p:txBody>
          <a:bodyPr anchor="ctr">
            <a:noAutofit/>
          </a:bodyPr>
          <a:lstStyle/>
          <a:p>
            <a:pPr algn="ctr" fontAlgn="auto">
              <a:spcAft>
                <a:spcPts val="0"/>
              </a:spcAft>
              <a:defRPr/>
            </a:pPr>
            <a:r>
              <a:rPr lang="en-US" sz="10000" dirty="0">
                <a:solidFill>
                  <a:schemeClr val="tx2">
                    <a:satMod val="130000"/>
                  </a:schemeClr>
                </a:solidFill>
              </a:rPr>
              <a:t>Discover The Value of God’s Word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058863"/>
          </a:xfrm>
        </p:spPr>
        <p:txBody>
          <a:bodyPr wrap="none" lIns="0" tIns="0" rIns="0" bIns="0">
            <a:noAutofit/>
          </a:bodyPr>
          <a:lstStyle/>
          <a:p>
            <a:pPr algn="ctr" fontAlgn="auto">
              <a:spcAft>
                <a:spcPts val="0"/>
              </a:spcAft>
              <a:defRPr/>
            </a:pPr>
            <a:r>
              <a:rPr lang="en-US" sz="4800" dirty="0">
                <a:solidFill>
                  <a:schemeClr val="accent2"/>
                </a:solidFill>
              </a:rPr>
              <a:t>Promises to Excite the Hopeless</a:t>
            </a:r>
          </a:p>
        </p:txBody>
      </p:sp>
      <p:sp>
        <p:nvSpPr>
          <p:cNvPr id="3" name="Content Placeholder 2"/>
          <p:cNvSpPr>
            <a:spLocks noGrp="1"/>
          </p:cNvSpPr>
          <p:nvPr>
            <p:ph idx="1"/>
          </p:nvPr>
        </p:nvSpPr>
        <p:spPr>
          <a:xfrm>
            <a:off x="304800" y="1143000"/>
            <a:ext cx="8629650" cy="5486400"/>
          </a:xfrm>
        </p:spPr>
        <p:txBody>
          <a:bodyPr anchor="ctr">
            <a:normAutofit/>
          </a:bodyPr>
          <a:lstStyle/>
          <a:p>
            <a:pPr marL="0" indent="0" fontAlgn="auto">
              <a:spcBef>
                <a:spcPts val="0"/>
              </a:spcBef>
              <a:spcAft>
                <a:spcPts val="1200"/>
              </a:spcAft>
              <a:buFont typeface="Wingdings 2"/>
              <a:buNone/>
              <a:defRPr/>
            </a:pPr>
            <a:r>
              <a:rPr lang="en-US" dirty="0">
                <a:solidFill>
                  <a:schemeClr val="accent1">
                    <a:lumMod val="40000"/>
                    <a:lumOff val="60000"/>
                  </a:schemeClr>
                </a:solidFill>
              </a:rPr>
              <a:t>Psalms 119:28 </a:t>
            </a:r>
            <a:r>
              <a:rPr lang="en-US" i="1" dirty="0"/>
              <a:t>My soul melts away for sorrow; strengthen me according to your word!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27130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a:lstStyle/>
          <a:p>
            <a:pPr algn="ctr" fontAlgn="auto">
              <a:spcAft>
                <a:spcPts val="0"/>
              </a:spcAft>
              <a:defRPr/>
            </a:pPr>
            <a:r>
              <a:rPr lang="en-US" sz="5400" dirty="0">
                <a:solidFill>
                  <a:schemeClr val="accent2">
                    <a:lumMod val="75000"/>
                  </a:schemeClr>
                </a:solidFill>
              </a:rPr>
              <a:t>Hebrews 8:6</a:t>
            </a:r>
          </a:p>
        </p:txBody>
      </p:sp>
      <p:sp>
        <p:nvSpPr>
          <p:cNvPr id="11267" name="Content Placeholder 2"/>
          <p:cNvSpPr>
            <a:spLocks noGrp="1"/>
          </p:cNvSpPr>
          <p:nvPr>
            <p:ph idx="1"/>
          </p:nvPr>
        </p:nvSpPr>
        <p:spPr>
          <a:xfrm>
            <a:off x="604838" y="1447800"/>
            <a:ext cx="7934325" cy="4800600"/>
          </a:xfrm>
        </p:spPr>
        <p:txBody>
          <a:bodyPr lIns="0" tIns="0" rIns="0" bIns="0" anchor="ctr" anchorCtr="1"/>
          <a:lstStyle/>
          <a:p>
            <a:pPr marL="0" indent="0">
              <a:spcBef>
                <a:spcPct val="0"/>
              </a:spcBef>
              <a:buFont typeface="Wingdings 2" panose="05020102010507070707" pitchFamily="18" charset="2"/>
              <a:buNone/>
            </a:pPr>
            <a:r>
              <a:rPr lang="en-US" altLang="en-US" sz="4000" i="1"/>
              <a:t>But as it is, Christ has obtained a ministry that is as much more excellent than the old as the covenant he mediates is better, since it is enacted on better promises.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27130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a:lstStyle/>
          <a:p>
            <a:pPr algn="ctr" fontAlgn="auto">
              <a:spcAft>
                <a:spcPts val="0"/>
              </a:spcAft>
              <a:defRPr/>
            </a:pPr>
            <a:r>
              <a:rPr lang="en-US" sz="5400" dirty="0">
                <a:solidFill>
                  <a:schemeClr val="accent2">
                    <a:lumMod val="75000"/>
                  </a:schemeClr>
                </a:solidFill>
              </a:rPr>
              <a:t>2Peter 1:3-4</a:t>
            </a:r>
          </a:p>
        </p:txBody>
      </p:sp>
      <p:sp>
        <p:nvSpPr>
          <p:cNvPr id="3" name="Content Placeholder 2"/>
          <p:cNvSpPr>
            <a:spLocks noGrp="1"/>
          </p:cNvSpPr>
          <p:nvPr>
            <p:ph idx="1"/>
          </p:nvPr>
        </p:nvSpPr>
        <p:spPr>
          <a:xfrm>
            <a:off x="604838" y="1447800"/>
            <a:ext cx="7934325" cy="4800600"/>
          </a:xfrm>
        </p:spPr>
        <p:txBody>
          <a:bodyPr lIns="0" tIns="0" rIns="0" bIns="0" anchor="ctr" anchorCtr="1">
            <a:normAutofit fontScale="92500" lnSpcReduction="20000"/>
          </a:bodyPr>
          <a:lstStyle/>
          <a:p>
            <a:pPr marL="0" indent="0" fontAlgn="auto">
              <a:spcBef>
                <a:spcPts val="0"/>
              </a:spcBef>
              <a:spcAft>
                <a:spcPts val="0"/>
              </a:spcAft>
              <a:buFont typeface="Wingdings 2"/>
              <a:buNone/>
              <a:defRPr/>
            </a:pPr>
            <a:r>
              <a:rPr lang="en-US" sz="4000" i="1" dirty="0"/>
              <a:t>His divine power has granted to us all things that pertain to life and godliness, through the knowledge of him who called us to his own glory and excellence, by which he has granted to us his precious and very great promises, so that through them you may become partakers of the divine nature, having escaped from the corruption that is in the world because of sinful desire.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wrap="none" lIns="0" tIns="0" rIns="0" bIns="0"/>
          <a:lstStyle/>
          <a:p>
            <a:pPr algn="ctr" fontAlgn="auto">
              <a:spcAft>
                <a:spcPts val="0"/>
              </a:spcAft>
              <a:defRPr/>
            </a:pPr>
            <a:r>
              <a:rPr lang="en-US" sz="4800" dirty="0">
                <a:solidFill>
                  <a:schemeClr val="accent2"/>
                </a:solidFill>
              </a:rPr>
              <a:t>Directions to Guide the Heart</a:t>
            </a:r>
          </a:p>
        </p:txBody>
      </p:sp>
      <p:sp>
        <p:nvSpPr>
          <p:cNvPr id="3" name="Content Placeholder 2"/>
          <p:cNvSpPr>
            <a:spLocks noGrp="1"/>
          </p:cNvSpPr>
          <p:nvPr>
            <p:ph idx="1"/>
          </p:nvPr>
        </p:nvSpPr>
        <p:spPr>
          <a:xfrm>
            <a:off x="304800" y="1143000"/>
            <a:ext cx="8629650" cy="5486400"/>
          </a:xfrm>
        </p:spPr>
        <p:txBody>
          <a:bodyPr anchor="ctr">
            <a:normAutofit fontScale="92500" lnSpcReduction="10000"/>
          </a:bodyPr>
          <a:lstStyle/>
          <a:p>
            <a:pPr marL="0" indent="0" fontAlgn="auto">
              <a:spcBef>
                <a:spcPts val="0"/>
              </a:spcBef>
              <a:spcAft>
                <a:spcPts val="1200"/>
              </a:spcAft>
              <a:buFont typeface="Wingdings 2"/>
              <a:buNone/>
              <a:defRPr/>
            </a:pPr>
            <a:r>
              <a:rPr lang="en-US" dirty="0">
                <a:solidFill>
                  <a:schemeClr val="accent1">
                    <a:lumMod val="40000"/>
                    <a:lumOff val="60000"/>
                  </a:schemeClr>
                </a:solidFill>
              </a:rPr>
              <a:t>Psalms 119:11 </a:t>
            </a:r>
            <a:r>
              <a:rPr lang="en-US" i="1" dirty="0"/>
              <a:t>I have stored up your word in my heart, that I might not sin against you.</a:t>
            </a:r>
          </a:p>
          <a:p>
            <a:pPr marL="0" indent="0" fontAlgn="auto">
              <a:spcBef>
                <a:spcPts val="0"/>
              </a:spcBef>
              <a:spcAft>
                <a:spcPts val="1200"/>
              </a:spcAft>
              <a:buFont typeface="Wingdings 2"/>
              <a:buNone/>
              <a:defRPr/>
            </a:pPr>
            <a:r>
              <a:rPr lang="en-US" dirty="0">
                <a:solidFill>
                  <a:schemeClr val="accent1">
                    <a:lumMod val="40000"/>
                    <a:lumOff val="60000"/>
                  </a:schemeClr>
                </a:solidFill>
              </a:rPr>
              <a:t>Psalms 119:98-99 </a:t>
            </a:r>
            <a:r>
              <a:rPr lang="en-US" i="1" dirty="0"/>
              <a:t>Your commandment makes me wiser than my enemies, for it is ever with me. I have more understanding than all my teachers, for your testimonies are my meditation.</a:t>
            </a:r>
          </a:p>
          <a:p>
            <a:pPr marL="0" indent="0" fontAlgn="auto">
              <a:spcBef>
                <a:spcPts val="0"/>
              </a:spcBef>
              <a:spcAft>
                <a:spcPts val="1200"/>
              </a:spcAft>
              <a:buFont typeface="Wingdings 2"/>
              <a:buNone/>
              <a:defRPr/>
            </a:pPr>
            <a:r>
              <a:rPr lang="en-US" dirty="0">
                <a:solidFill>
                  <a:schemeClr val="accent1">
                    <a:lumMod val="40000"/>
                    <a:lumOff val="60000"/>
                  </a:schemeClr>
                </a:solidFill>
              </a:rPr>
              <a:t>Psalms 119:104-105 </a:t>
            </a:r>
            <a:r>
              <a:rPr lang="en-US" i="1" dirty="0"/>
              <a:t>Through your precepts I get understanding; therefore I hate every false way. Your word is a lamp to my feet and a light to my path.</a:t>
            </a:r>
          </a:p>
          <a:p>
            <a:pPr marL="0" indent="0" fontAlgn="auto">
              <a:spcBef>
                <a:spcPts val="0"/>
              </a:spcBef>
              <a:spcAft>
                <a:spcPts val="1200"/>
              </a:spcAft>
              <a:buFont typeface="Wingdings 2"/>
              <a:buNone/>
              <a:defRPr/>
            </a:pPr>
            <a:r>
              <a:rPr lang="en-US" dirty="0">
                <a:solidFill>
                  <a:schemeClr val="accent1">
                    <a:lumMod val="40000"/>
                    <a:lumOff val="60000"/>
                  </a:schemeClr>
                </a:solidFill>
              </a:rPr>
              <a:t>Psalms 119:130 </a:t>
            </a:r>
            <a:r>
              <a:rPr lang="en-US" i="1" dirty="0"/>
              <a:t>The unfolding of your words gives light; it imparts understanding to the simple.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27130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a:lstStyle/>
          <a:p>
            <a:pPr algn="ctr" fontAlgn="auto">
              <a:spcAft>
                <a:spcPts val="0"/>
              </a:spcAft>
              <a:defRPr/>
            </a:pPr>
            <a:r>
              <a:rPr lang="en-US" sz="5400" dirty="0">
                <a:solidFill>
                  <a:schemeClr val="accent2">
                    <a:lumMod val="75000"/>
                  </a:schemeClr>
                </a:solidFill>
              </a:rPr>
              <a:t>Ephesians 4:17-19</a:t>
            </a:r>
          </a:p>
        </p:txBody>
      </p:sp>
      <p:sp>
        <p:nvSpPr>
          <p:cNvPr id="3" name="Content Placeholder 2"/>
          <p:cNvSpPr>
            <a:spLocks noGrp="1"/>
          </p:cNvSpPr>
          <p:nvPr>
            <p:ph idx="1"/>
          </p:nvPr>
        </p:nvSpPr>
        <p:spPr>
          <a:xfrm>
            <a:off x="604838" y="1447800"/>
            <a:ext cx="7934325" cy="4800600"/>
          </a:xfrm>
        </p:spPr>
        <p:txBody>
          <a:bodyPr lIns="0" tIns="0" rIns="0" bIns="0" anchor="ctr" anchorCtr="1">
            <a:normAutofit fontScale="92500" lnSpcReduction="20000"/>
          </a:bodyPr>
          <a:lstStyle/>
          <a:p>
            <a:pPr marL="0" indent="0" fontAlgn="auto">
              <a:spcBef>
                <a:spcPts val="0"/>
              </a:spcBef>
              <a:spcAft>
                <a:spcPts val="0"/>
              </a:spcAft>
              <a:buFont typeface="Wingdings 2"/>
              <a:buNone/>
              <a:defRPr/>
            </a:pPr>
            <a:r>
              <a:rPr lang="en-US" sz="4000" i="1" dirty="0"/>
              <a:t>Now this I say and testify in the Lord, that you must no longer walk as the Gentiles do, in the futility of their minds. They are darkened in their understanding, alienated from the life of God because of the ignorance that is in them, due to their hardness of heart. They have become callous and have given themselves up to sensuality, greedy to practice every kind of impurity.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27130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a:lstStyle/>
          <a:p>
            <a:pPr algn="ctr" fontAlgn="auto">
              <a:spcAft>
                <a:spcPts val="0"/>
              </a:spcAft>
              <a:defRPr/>
            </a:pPr>
            <a:r>
              <a:rPr lang="en-US" sz="5400" dirty="0">
                <a:solidFill>
                  <a:schemeClr val="accent2">
                    <a:lumMod val="75000"/>
                  </a:schemeClr>
                </a:solidFill>
              </a:rPr>
              <a:t>Ephesians 4:20-24</a:t>
            </a:r>
          </a:p>
        </p:txBody>
      </p:sp>
      <p:sp>
        <p:nvSpPr>
          <p:cNvPr id="3" name="Content Placeholder 2"/>
          <p:cNvSpPr>
            <a:spLocks noGrp="1"/>
          </p:cNvSpPr>
          <p:nvPr>
            <p:ph idx="1"/>
          </p:nvPr>
        </p:nvSpPr>
        <p:spPr>
          <a:xfrm>
            <a:off x="604838" y="1447800"/>
            <a:ext cx="7934325" cy="4800600"/>
          </a:xfrm>
        </p:spPr>
        <p:txBody>
          <a:bodyPr lIns="0" tIns="0" rIns="0" bIns="0" anchor="ctr" anchorCtr="1">
            <a:normAutofit fontScale="92500" lnSpcReduction="20000"/>
          </a:bodyPr>
          <a:lstStyle/>
          <a:p>
            <a:pPr marL="0" indent="0" fontAlgn="auto">
              <a:spcBef>
                <a:spcPts val="0"/>
              </a:spcBef>
              <a:spcAft>
                <a:spcPts val="0"/>
              </a:spcAft>
              <a:buFont typeface="Wingdings 2"/>
              <a:buNone/>
              <a:defRPr/>
            </a:pPr>
            <a:r>
              <a:rPr lang="en-US" sz="4000" i="1" dirty="0"/>
              <a:t>But that is not the way you learned Christ!--assuming that you have heard about him and were taught in him, as the truth is in Jesus, to put off your old self, which belongs to your former manner of life and is corrupt through deceitful desires, and to be renewed in the spirit of your minds, and to put on the new self, created after the likeness of God in true righteousness and holiness.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499350" cy="1143000"/>
          </a:xfrm>
        </p:spPr>
        <p:txBody>
          <a:bodyPr wrap="none" lIns="0" tIns="0" rIns="0" bIns="0"/>
          <a:lstStyle/>
          <a:p>
            <a:pPr algn="ctr" fontAlgn="auto">
              <a:spcAft>
                <a:spcPts val="0"/>
              </a:spcAft>
              <a:defRPr/>
            </a:pPr>
            <a:r>
              <a:rPr lang="en-US" sz="4800" dirty="0">
                <a:solidFill>
                  <a:schemeClr val="accent2"/>
                </a:solidFill>
              </a:rPr>
              <a:t>Goals to Challenge the Weak</a:t>
            </a:r>
          </a:p>
        </p:txBody>
      </p:sp>
      <p:sp>
        <p:nvSpPr>
          <p:cNvPr id="3" name="Content Placeholder 2"/>
          <p:cNvSpPr>
            <a:spLocks noGrp="1"/>
          </p:cNvSpPr>
          <p:nvPr>
            <p:ph idx="1"/>
          </p:nvPr>
        </p:nvSpPr>
        <p:spPr>
          <a:xfrm>
            <a:off x="304800" y="1143000"/>
            <a:ext cx="8629650" cy="5486400"/>
          </a:xfrm>
        </p:spPr>
        <p:txBody>
          <a:bodyPr anchor="ctr">
            <a:normAutofit/>
          </a:bodyPr>
          <a:lstStyle/>
          <a:p>
            <a:pPr marL="0" indent="0" fontAlgn="auto">
              <a:spcBef>
                <a:spcPts val="0"/>
              </a:spcBef>
              <a:spcAft>
                <a:spcPts val="1200"/>
              </a:spcAft>
              <a:buFont typeface="Wingdings 2"/>
              <a:buNone/>
              <a:defRPr/>
            </a:pPr>
            <a:r>
              <a:rPr lang="en-US" dirty="0">
                <a:solidFill>
                  <a:schemeClr val="accent1">
                    <a:lumMod val="40000"/>
                    <a:lumOff val="60000"/>
                  </a:schemeClr>
                </a:solidFill>
              </a:rPr>
              <a:t>Psalms 119:59-60 </a:t>
            </a:r>
            <a:r>
              <a:rPr lang="en-US" i="1" dirty="0"/>
              <a:t>When I think on my ways, I turn my feet to your testimonies; I hasten and do not delay to keep your commandments.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TotalTime>
  <Words>3274</Words>
  <Application>Microsoft Office PowerPoint</Application>
  <PresentationFormat>On-screen Show (4:3)</PresentationFormat>
  <Paragraphs>241</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Arial</vt:lpstr>
      <vt:lpstr>Wingdings 2</vt:lpstr>
      <vt:lpstr>Verdana</vt:lpstr>
      <vt:lpstr>Solstice</vt:lpstr>
      <vt:lpstr>The Value of God’s Word</vt:lpstr>
      <vt:lpstr>How Valuable?</vt:lpstr>
      <vt:lpstr>Promises to Excite the Hopeless</vt:lpstr>
      <vt:lpstr>Hebrews 8:6</vt:lpstr>
      <vt:lpstr>2Peter 1:3-4</vt:lpstr>
      <vt:lpstr>Directions to Guide the Heart</vt:lpstr>
      <vt:lpstr>Ephesians 4:17-19</vt:lpstr>
      <vt:lpstr>Ephesians 4:20-24</vt:lpstr>
      <vt:lpstr>Goals to Challenge the Weak</vt:lpstr>
      <vt:lpstr>2Peter 1:5-10</vt:lpstr>
      <vt:lpstr>Philippians 3:14</vt:lpstr>
      <vt:lpstr>Hebrews 5:11-14</vt:lpstr>
      <vt:lpstr>Abundance to Satisfy the Hungry Heart</vt:lpstr>
      <vt:lpstr>Matthew 5:6</vt:lpstr>
      <vt:lpstr>Power to Save the Soul</vt:lpstr>
      <vt:lpstr>1Corinthians 1:21</vt:lpstr>
      <vt:lpstr>1Timothy 4:16</vt:lpstr>
      <vt:lpstr>James 1:21</vt:lpstr>
      <vt:lpstr>Hebrews 4:12</vt:lpstr>
      <vt:lpstr>Discover The Value of God’s Word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of God’s Word</dc:title>
  <dc:creator>dleehend</dc:creator>
  <cp:lastModifiedBy>Dan Henderson</cp:lastModifiedBy>
  <cp:revision>5</cp:revision>
  <dcterms:created xsi:type="dcterms:W3CDTF">2011-03-19T02:03:05Z</dcterms:created>
  <dcterms:modified xsi:type="dcterms:W3CDTF">2017-06-11T18:29:23Z</dcterms:modified>
</cp:coreProperties>
</file>