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3" autoAdjust="0"/>
    <p:restoredTop sz="62484" autoAdjust="0"/>
  </p:normalViewPr>
  <p:slideViewPr>
    <p:cSldViewPr snapToGrid="0">
      <p:cViewPr varScale="1">
        <p:scale>
          <a:sx n="52" d="100"/>
          <a:sy n="52" d="100"/>
        </p:scale>
        <p:origin x="53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38d7bcbf436a3be6" providerId="LiveId" clId="{7FCEF1CC-8D6B-42E7-9E11-A9335FE54FCE}"/>
    <pc:docChg chg="modSld">
      <pc:chgData name="Dan Henderson" userId="38d7bcbf436a3be6" providerId="LiveId" clId="{7FCEF1CC-8D6B-42E7-9E11-A9335FE54FCE}" dt="2017-08-20T19:19:26.611" v="1" actId="113"/>
      <pc:docMkLst>
        <pc:docMk/>
      </pc:docMkLst>
      <pc:sldChg chg="modNotesTx">
        <pc:chgData name="Dan Henderson" userId="38d7bcbf436a3be6" providerId="LiveId" clId="{7FCEF1CC-8D6B-42E7-9E11-A9335FE54FCE}" dt="2017-08-20T19:19:26.611" v="1" actId="113"/>
        <pc:sldMkLst>
          <pc:docMk/>
          <pc:sldMk cId="4252017108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94118-55AF-4309-A5C6-7F7013AF4034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0F708-80EB-4C90-9D90-EE27A347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49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Dealing With Others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world is getting strange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Hatred abounds, arrogance reigns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Connect a few passages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Help us deal with current attitudes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Consider: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James on partiality – treat all equally</a:t>
            </a: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James 2:1-17</a:t>
            </a:r>
            <a:endParaRPr lang="en-US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Peter with Cornelius – no respecter of persons</a:t>
            </a: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Acts 10:28-29,34-35</a:t>
            </a:r>
            <a:endParaRPr lang="en-US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Paul’s instruction for Jew &amp; Gentile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Observing Days – not less or greater</a:t>
            </a: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Romans 14</a:t>
            </a:r>
            <a:endParaRPr lang="en-US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Eating idol meats – no stumbling block</a:t>
            </a: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1Corinthians 8</a:t>
            </a:r>
            <a:endParaRPr lang="en-US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Going to Law – public fights equal defeat</a:t>
            </a: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1Corinthians 6:1-8</a:t>
            </a:r>
            <a:endParaRPr lang="en-US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Jesus good Samaritan – anyone can be our neighbor</a:t>
            </a: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Luke 10:25-37</a:t>
            </a:r>
            <a:endParaRPr lang="en-US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Lesson Learned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Treat all fairly – treat others as self</a:t>
            </a: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Matthew 7:12</a:t>
            </a:r>
            <a:endParaRPr lang="en-US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 – builds up</a:t>
            </a: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1Corinthians 13</a:t>
            </a:r>
            <a:endParaRPr lang="en-US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 Henderson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0F708-80EB-4C90-9D90-EE27A347ED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37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046E-565F-47AF-A1F9-6B3B8E8B1576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B5F7-74B9-4988-9E2E-96DCD48DB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38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046E-565F-47AF-A1F9-6B3B8E8B1576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B5F7-74B9-4988-9E2E-96DCD48DB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89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046E-565F-47AF-A1F9-6B3B8E8B1576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B5F7-74B9-4988-9E2E-96DCD48DB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99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046E-565F-47AF-A1F9-6B3B8E8B1576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B5F7-74B9-4988-9E2E-96DCD48DB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4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046E-565F-47AF-A1F9-6B3B8E8B1576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B5F7-74B9-4988-9E2E-96DCD48DB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046E-565F-47AF-A1F9-6B3B8E8B1576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B5F7-74B9-4988-9E2E-96DCD48DB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6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046E-565F-47AF-A1F9-6B3B8E8B1576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B5F7-74B9-4988-9E2E-96DCD48DB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6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046E-565F-47AF-A1F9-6B3B8E8B1576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B5F7-74B9-4988-9E2E-96DCD48DB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5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046E-565F-47AF-A1F9-6B3B8E8B1576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B5F7-74B9-4988-9E2E-96DCD48DB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42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046E-565F-47AF-A1F9-6B3B8E8B1576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B5F7-74B9-4988-9E2E-96DCD48DB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0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046E-565F-47AF-A1F9-6B3B8E8B1576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B5F7-74B9-4988-9E2E-96DCD48DB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t="-5000" r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1046E-565F-47AF-A1F9-6B3B8E8B1576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5B5F7-74B9-4988-9E2E-96DCD48DB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52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35791-1381-49B3-98D9-F940F6900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81" y="158648"/>
            <a:ext cx="11842953" cy="1625907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Dealing With Others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2862E4A-3CB4-4BF4-B669-A0C74AB6D77E}"/>
              </a:ext>
            </a:extLst>
          </p:cNvPr>
          <p:cNvGrpSpPr/>
          <p:nvPr/>
        </p:nvGrpSpPr>
        <p:grpSpPr>
          <a:xfrm>
            <a:off x="1093333" y="1784555"/>
            <a:ext cx="10010248" cy="4395420"/>
            <a:chOff x="811161" y="2073839"/>
            <a:chExt cx="10010248" cy="439542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CE3BD71-8BC5-466A-974E-7DBE4B4EB11A}"/>
                </a:ext>
              </a:extLst>
            </p:cNvPr>
            <p:cNvSpPr txBox="1"/>
            <p:nvPr/>
          </p:nvSpPr>
          <p:spPr>
            <a:xfrm>
              <a:off x="811161" y="2073839"/>
              <a:ext cx="3215945" cy="769441"/>
            </a:xfrm>
            <a:prstGeom prst="rect">
              <a:avLst/>
            </a:prstGeom>
            <a:noFill/>
            <a:ln w="28575" cap="flat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4400" b="1" dirty="0"/>
                <a:t>James 2:1-17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6FC50C5-80A6-4D95-A8D8-5514388D5E83}"/>
                </a:ext>
              </a:extLst>
            </p:cNvPr>
            <p:cNvSpPr txBox="1"/>
            <p:nvPr/>
          </p:nvSpPr>
          <p:spPr>
            <a:xfrm>
              <a:off x="4027106" y="2188666"/>
              <a:ext cx="3350597" cy="769441"/>
            </a:xfrm>
            <a:prstGeom prst="rect">
              <a:avLst/>
            </a:prstGeom>
            <a:noFill/>
            <a:ln w="28575" cap="flat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4400" b="1" dirty="0"/>
                <a:t>Acts 10:28-35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CA22642-04DB-4D98-AA75-FF288FC97B5C}"/>
                </a:ext>
              </a:extLst>
            </p:cNvPr>
            <p:cNvSpPr txBox="1"/>
            <p:nvPr/>
          </p:nvSpPr>
          <p:spPr>
            <a:xfrm>
              <a:off x="1501802" y="2987922"/>
              <a:ext cx="2758769" cy="769441"/>
            </a:xfrm>
            <a:prstGeom prst="rect">
              <a:avLst/>
            </a:prstGeom>
            <a:noFill/>
            <a:ln w="28575" cap="flat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4400" b="1" dirty="0"/>
                <a:t>Romans 14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A5059B4-2247-4176-9FF6-5F3F13487A63}"/>
                </a:ext>
              </a:extLst>
            </p:cNvPr>
            <p:cNvSpPr txBox="1"/>
            <p:nvPr/>
          </p:nvSpPr>
          <p:spPr>
            <a:xfrm>
              <a:off x="4260571" y="3228000"/>
              <a:ext cx="3563348" cy="769441"/>
            </a:xfrm>
            <a:prstGeom prst="rect">
              <a:avLst/>
            </a:prstGeom>
            <a:noFill/>
            <a:ln w="28575" cap="flat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4400" b="1" dirty="0"/>
                <a:t>1Corinthians 8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8926379-E809-4BC1-BD3E-9E38B07F4439}"/>
                </a:ext>
              </a:extLst>
            </p:cNvPr>
            <p:cNvSpPr txBox="1"/>
            <p:nvPr/>
          </p:nvSpPr>
          <p:spPr>
            <a:xfrm>
              <a:off x="2701824" y="3997441"/>
              <a:ext cx="4462632" cy="769441"/>
            </a:xfrm>
            <a:prstGeom prst="rect">
              <a:avLst/>
            </a:prstGeom>
            <a:noFill/>
            <a:ln w="28575" cap="flat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4400" b="1" dirty="0"/>
                <a:t>1Corinthians 6:1-8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E879D79-E530-4389-A72E-78873120071B}"/>
                </a:ext>
              </a:extLst>
            </p:cNvPr>
            <p:cNvSpPr txBox="1"/>
            <p:nvPr/>
          </p:nvSpPr>
          <p:spPr>
            <a:xfrm>
              <a:off x="6042245" y="4766882"/>
              <a:ext cx="3434530" cy="769441"/>
            </a:xfrm>
            <a:prstGeom prst="rect">
              <a:avLst/>
            </a:prstGeom>
            <a:noFill/>
            <a:ln w="28575" cap="flat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4400" b="1" dirty="0"/>
                <a:t>Luke 10:25-37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1EA76FD-B751-41BD-9A91-150DBA72557D}"/>
                </a:ext>
              </a:extLst>
            </p:cNvPr>
            <p:cNvSpPr txBox="1"/>
            <p:nvPr/>
          </p:nvSpPr>
          <p:spPr>
            <a:xfrm>
              <a:off x="3492479" y="5536323"/>
              <a:ext cx="3480248" cy="769441"/>
            </a:xfrm>
            <a:prstGeom prst="rect">
              <a:avLst/>
            </a:prstGeom>
            <a:noFill/>
            <a:ln w="28575" cap="flat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4400" b="1" dirty="0"/>
                <a:t>Matthew 7:12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2FAD343-9E55-4B04-A97D-FEDAE38B6246}"/>
                </a:ext>
              </a:extLst>
            </p:cNvPr>
            <p:cNvSpPr txBox="1"/>
            <p:nvPr/>
          </p:nvSpPr>
          <p:spPr>
            <a:xfrm>
              <a:off x="6972727" y="5699818"/>
              <a:ext cx="3848682" cy="769441"/>
            </a:xfrm>
            <a:prstGeom prst="rect">
              <a:avLst/>
            </a:prstGeom>
            <a:noFill/>
            <a:ln w="28575" cap="flat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4400" b="1" dirty="0"/>
                <a:t>1Corinthians 13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2017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129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Dealing With Others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Henderson</dc:creator>
  <cp:lastModifiedBy>Dan Henderson</cp:lastModifiedBy>
  <cp:revision>4</cp:revision>
  <dcterms:created xsi:type="dcterms:W3CDTF">2017-08-20T18:40:01Z</dcterms:created>
  <dcterms:modified xsi:type="dcterms:W3CDTF">2017-08-20T19:19:35Z</dcterms:modified>
</cp:coreProperties>
</file>