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52" d="100"/>
          <a:sy n="52" d="100"/>
        </p:scale>
        <p:origin x="29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4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4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2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7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7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5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3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9DC8-4A55-4660-991B-7C067FE27083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FA8B-3C12-4277-95FD-5606D3C7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49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529A9-65D2-4516-BD4F-DF2734EC6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1794" y="0"/>
            <a:ext cx="4970206" cy="3200400"/>
          </a:xfrm>
        </p:spPr>
        <p:txBody>
          <a:bodyPr anchor="ctr" anchorCtr="1"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Fork In The Road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4BA71-AD9E-4AE9-B63F-6012BA882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746089"/>
            <a:ext cx="4114800" cy="2492477"/>
          </a:xfrm>
        </p:spPr>
        <p:txBody>
          <a:bodyPr anchor="ctr" anchorCtr="1">
            <a:normAutofit/>
          </a:bodyPr>
          <a:lstStyle/>
          <a:p>
            <a:r>
              <a:rPr lang="en-US" sz="6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</a:t>
            </a:r>
          </a:p>
          <a:p>
            <a:r>
              <a:rPr lang="en-US" sz="60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11:24-26</a:t>
            </a:r>
          </a:p>
        </p:txBody>
      </p:sp>
    </p:spTree>
    <p:extLst>
      <p:ext uri="{BB962C8B-B14F-4D97-AF65-F5344CB8AC3E}">
        <p14:creationId xmlns:p14="http://schemas.microsoft.com/office/powerpoint/2010/main" val="19803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6610-9E23-4290-A888-A7C47EF2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88145"/>
            <a:ext cx="10515600" cy="1124462"/>
          </a:xfrm>
        </p:spPr>
        <p:txBody>
          <a:bodyPr>
            <a:normAutofit/>
          </a:bodyPr>
          <a:lstStyle/>
          <a:p>
            <a:r>
              <a:rPr lang="en-US" sz="6000" dirty="0"/>
              <a:t>Decisions, Decisions, Decisions...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D314-8305-462D-8261-BD5E2844A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7879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Constants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A02DD-0415-47F7-8104-0C28BAF64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7058" y="1825625"/>
            <a:ext cx="5026741" cy="4351338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200" dirty="0"/>
              <a:t>Luke 11:24-26</a:t>
            </a:r>
          </a:p>
          <a:p>
            <a:pPr marL="0" indent="0">
              <a:buNone/>
            </a:pPr>
            <a:r>
              <a:rPr lang="en-US" sz="3200" dirty="0"/>
              <a:t>Romans 6:11-13,19</a:t>
            </a:r>
          </a:p>
        </p:txBody>
      </p:sp>
    </p:spTree>
    <p:extLst>
      <p:ext uri="{BB962C8B-B14F-4D97-AF65-F5344CB8AC3E}">
        <p14:creationId xmlns:p14="http://schemas.microsoft.com/office/powerpoint/2010/main" val="86718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6610-9E23-4290-A888-A7C47EF2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88145"/>
            <a:ext cx="10515600" cy="1124462"/>
          </a:xfrm>
        </p:spPr>
        <p:txBody>
          <a:bodyPr>
            <a:normAutofit/>
          </a:bodyPr>
          <a:lstStyle/>
          <a:p>
            <a:r>
              <a:rPr lang="en-US" sz="6000" dirty="0"/>
              <a:t>Decisions, Decisions, Decisions...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D314-8305-462D-8261-BD5E2844A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7879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Constants</a:t>
            </a:r>
          </a:p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Costs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A02DD-0415-47F7-8104-0C28BAF64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7058" y="1825625"/>
            <a:ext cx="5026741" cy="4351338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200" dirty="0"/>
              <a:t>1John 2:17</a:t>
            </a:r>
          </a:p>
          <a:p>
            <a:pPr marL="0" indent="0">
              <a:buNone/>
            </a:pPr>
            <a:r>
              <a:rPr lang="en-US" sz="3200" dirty="0"/>
              <a:t>2Peter 3:10-12</a:t>
            </a:r>
          </a:p>
          <a:p>
            <a:pPr marL="0" indent="0">
              <a:buNone/>
            </a:pPr>
            <a:r>
              <a:rPr lang="en-US" sz="3200" dirty="0"/>
              <a:t>2Timothy 3:12</a:t>
            </a:r>
          </a:p>
          <a:p>
            <a:pPr marL="0" indent="0">
              <a:buNone/>
            </a:pPr>
            <a:r>
              <a:rPr lang="en-US" sz="3200" dirty="0"/>
              <a:t>1Peter 2:19-20</a:t>
            </a:r>
          </a:p>
        </p:txBody>
      </p:sp>
    </p:spTree>
    <p:extLst>
      <p:ext uri="{BB962C8B-B14F-4D97-AF65-F5344CB8AC3E}">
        <p14:creationId xmlns:p14="http://schemas.microsoft.com/office/powerpoint/2010/main" val="249683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6610-9E23-4290-A888-A7C47EF2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88145"/>
            <a:ext cx="10515600" cy="1124462"/>
          </a:xfrm>
        </p:spPr>
        <p:txBody>
          <a:bodyPr>
            <a:normAutofit/>
          </a:bodyPr>
          <a:lstStyle/>
          <a:p>
            <a:r>
              <a:rPr lang="en-US" sz="6000" dirty="0"/>
              <a:t>Decisions, Decisions, Decisions...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D314-8305-462D-8261-BD5E2844A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7879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Constants</a:t>
            </a:r>
          </a:p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Costs</a:t>
            </a:r>
          </a:p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Considerations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A02DD-0415-47F7-8104-0C28BAF64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7058" y="1825625"/>
            <a:ext cx="5545394" cy="4351338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200" dirty="0"/>
              <a:t>1Peter 1:3-5; 2Peter 1:1-4</a:t>
            </a:r>
          </a:p>
          <a:p>
            <a:pPr marL="0" indent="0">
              <a:buNone/>
            </a:pPr>
            <a:r>
              <a:rPr lang="en-US" sz="3200" dirty="0"/>
              <a:t>Hebrews 5:14</a:t>
            </a:r>
          </a:p>
          <a:p>
            <a:pPr marL="0" indent="0">
              <a:buNone/>
            </a:pPr>
            <a:r>
              <a:rPr lang="en-US" sz="3200" dirty="0"/>
              <a:t>2Corinthians 5:1</a:t>
            </a:r>
          </a:p>
          <a:p>
            <a:pPr marL="0" indent="0">
              <a:buNone/>
            </a:pPr>
            <a:r>
              <a:rPr lang="en-US" sz="3200" dirty="0"/>
              <a:t>Luke 12:19-20</a:t>
            </a:r>
          </a:p>
          <a:p>
            <a:pPr marL="0" indent="0">
              <a:buNone/>
            </a:pPr>
            <a:r>
              <a:rPr lang="en-US" sz="3200" dirty="0"/>
              <a:t>Colossians 3:1-3; 1Peter 1:13</a:t>
            </a:r>
          </a:p>
          <a:p>
            <a:pPr marL="0" indent="0">
              <a:buNone/>
            </a:pPr>
            <a:r>
              <a:rPr lang="en-US" sz="3200" dirty="0"/>
              <a:t>2Corinthians 4:17; Romans 8:18</a:t>
            </a:r>
          </a:p>
        </p:txBody>
      </p:sp>
    </p:spTree>
    <p:extLst>
      <p:ext uri="{BB962C8B-B14F-4D97-AF65-F5344CB8AC3E}">
        <p14:creationId xmlns:p14="http://schemas.microsoft.com/office/powerpoint/2010/main" val="167966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6610-9E23-4290-A888-A7C47EF2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88145"/>
            <a:ext cx="10515600" cy="1124462"/>
          </a:xfrm>
        </p:spPr>
        <p:txBody>
          <a:bodyPr>
            <a:normAutofit/>
          </a:bodyPr>
          <a:lstStyle/>
          <a:p>
            <a:r>
              <a:rPr lang="en-US" sz="6000" dirty="0"/>
              <a:t>Decisions, Decisions, Decisions...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8D314-8305-462D-8261-BD5E2844A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07879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Constants</a:t>
            </a:r>
          </a:p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Costs</a:t>
            </a:r>
          </a:p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Considerations</a:t>
            </a:r>
          </a:p>
          <a:p>
            <a:pPr>
              <a:lnSpc>
                <a:spcPct val="100000"/>
              </a:lnSpc>
              <a:spcBef>
                <a:spcPts val="24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4800" dirty="0"/>
              <a:t>Outcome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A02DD-0415-47F7-8104-0C28BAF64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7058" y="1825625"/>
            <a:ext cx="5545394" cy="4351338"/>
          </a:xfrm>
        </p:spPr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200" dirty="0"/>
              <a:t>Deuteronomy 34:10-12</a:t>
            </a:r>
          </a:p>
          <a:p>
            <a:pPr marL="0" indent="0">
              <a:buNone/>
            </a:pPr>
            <a:r>
              <a:rPr lang="en-US" sz="3200" dirty="0"/>
              <a:t>Matthew 17:3</a:t>
            </a:r>
          </a:p>
        </p:txBody>
      </p:sp>
    </p:spTree>
    <p:extLst>
      <p:ext uri="{BB962C8B-B14F-4D97-AF65-F5344CB8AC3E}">
        <p14:creationId xmlns:p14="http://schemas.microsoft.com/office/powerpoint/2010/main" val="144703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46F4-4A37-4958-B1E3-C68E69CC4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69" y="365125"/>
            <a:ext cx="11695470" cy="60799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9600" b="1" dirty="0"/>
              <a:t>Decisions,</a:t>
            </a:r>
            <a:br>
              <a:rPr lang="en-US" sz="9600" b="1" dirty="0"/>
            </a:br>
            <a:r>
              <a:rPr lang="en-US" sz="9600" b="1" dirty="0"/>
              <a:t>			Decisions,</a:t>
            </a:r>
            <a:br>
              <a:rPr lang="en-US" sz="9600" b="1" dirty="0"/>
            </a:br>
            <a:r>
              <a:rPr lang="en-US" sz="9600" b="1" dirty="0"/>
              <a:t>						Decisions...</a:t>
            </a:r>
          </a:p>
        </p:txBody>
      </p:sp>
    </p:spTree>
    <p:extLst>
      <p:ext uri="{BB962C8B-B14F-4D97-AF65-F5344CB8AC3E}">
        <p14:creationId xmlns:p14="http://schemas.microsoft.com/office/powerpoint/2010/main" val="418122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80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A Fork In The Road</vt:lpstr>
      <vt:lpstr>Decisions, Decisions, Decisions...</vt:lpstr>
      <vt:lpstr>Decisions, Decisions, Decisions...</vt:lpstr>
      <vt:lpstr>Decisions, Decisions, Decisions...</vt:lpstr>
      <vt:lpstr>Decisions, Decisions, Decisions...</vt:lpstr>
      <vt:lpstr>Decisions,    Decisions,       Decisions...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Fork In The Road</dc:title>
  <dc:creator>Dan Henderson</dc:creator>
  <cp:lastModifiedBy>Dan Henderson</cp:lastModifiedBy>
  <cp:revision>4</cp:revision>
  <dcterms:created xsi:type="dcterms:W3CDTF">2017-09-02T20:05:34Z</dcterms:created>
  <dcterms:modified xsi:type="dcterms:W3CDTF">2017-09-02T20:35:37Z</dcterms:modified>
</cp:coreProperties>
</file>