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9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6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0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1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1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4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2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2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2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7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604F-FAFC-4D24-A379-309827B731D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6F41B-5ADF-4498-ABAD-5B0ADF83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97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1598-9C06-4924-BEA3-3D61F1FA5C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9600" dirty="0"/>
              <a:t>Paul On Death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844AA-1F26-43C0-B201-A62AA1F241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6000" dirty="0"/>
              <a:t>2Timothy 4:7-8</a:t>
            </a:r>
          </a:p>
        </p:txBody>
      </p:sp>
    </p:spTree>
    <p:extLst>
      <p:ext uri="{BB962C8B-B14F-4D97-AF65-F5344CB8AC3E}">
        <p14:creationId xmlns:p14="http://schemas.microsoft.com/office/powerpoint/2010/main" val="126750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5D0D-40FE-4BBB-ACEF-9F68ACD8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Spoke of Death as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392B-C7B2-43A8-8C8B-833BC9B45F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1">
            <a:normAutofit/>
          </a:bodyPr>
          <a:lstStyle/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Sleep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Departing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Moving 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8EBB7-DF65-4EC7-818E-000AEDBCF1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/>
              <a:t>1Corinthians 15:18</a:t>
            </a:r>
          </a:p>
          <a:p>
            <a:pPr marL="0" indent="0">
              <a:buNone/>
            </a:pPr>
            <a:r>
              <a:rPr lang="en-US" sz="3600" dirty="0"/>
              <a:t>1Thessalonians 4:14</a:t>
            </a:r>
          </a:p>
          <a:p>
            <a:pPr marL="0" indent="0">
              <a:buNone/>
            </a:pPr>
            <a:r>
              <a:rPr lang="en-US" sz="3600" dirty="0"/>
              <a:t>Philippians 1:23</a:t>
            </a:r>
          </a:p>
          <a:p>
            <a:pPr marL="0" indent="0">
              <a:buNone/>
            </a:pPr>
            <a:r>
              <a:rPr lang="en-US" sz="3600" dirty="0"/>
              <a:t>2Timothy 4:6</a:t>
            </a:r>
          </a:p>
          <a:p>
            <a:pPr marL="0" indent="0">
              <a:buNone/>
            </a:pPr>
            <a:r>
              <a:rPr lang="en-US" sz="3600" dirty="0"/>
              <a:t>2Corinthians 5:1,8</a:t>
            </a:r>
          </a:p>
        </p:txBody>
      </p:sp>
    </p:spTree>
    <p:extLst>
      <p:ext uri="{BB962C8B-B14F-4D97-AF65-F5344CB8AC3E}">
        <p14:creationId xmlns:p14="http://schemas.microsoft.com/office/powerpoint/2010/main" val="211766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5D0D-40FE-4BBB-ACEF-9F68ACD8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Considered Death 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392B-C7B2-43A8-8C8B-833BC9B45F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1">
            <a:normAutofit/>
          </a:bodyPr>
          <a:lstStyle/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As Victory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Unafraid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As Reward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8EBB7-DF65-4EC7-818E-000AEDBCF1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/>
              <a:t>Acts 20:24; 25:11; 21:13</a:t>
            </a:r>
          </a:p>
          <a:p>
            <a:pPr marL="0" indent="0">
              <a:buNone/>
            </a:pPr>
            <a:r>
              <a:rPr lang="en-US" sz="3600" dirty="0"/>
              <a:t>Romans 14:8  </a:t>
            </a:r>
          </a:p>
          <a:p>
            <a:pPr marL="0" indent="0">
              <a:buNone/>
            </a:pPr>
            <a:r>
              <a:rPr lang="en-US" sz="3600" dirty="0"/>
              <a:t>1Corinthians 15:32, 56-57  </a:t>
            </a:r>
          </a:p>
          <a:p>
            <a:pPr marL="0" indent="0">
              <a:buNone/>
            </a:pPr>
            <a:r>
              <a:rPr lang="en-US" sz="3600" dirty="0"/>
              <a:t>2Corinthians 4:16; 5:8</a:t>
            </a:r>
          </a:p>
          <a:p>
            <a:pPr marL="0" indent="0">
              <a:buNone/>
            </a:pPr>
            <a:r>
              <a:rPr lang="en-US" sz="3600" dirty="0"/>
              <a:t>Philippians 1:20-24  </a:t>
            </a:r>
          </a:p>
          <a:p>
            <a:pPr marL="0" indent="0">
              <a:buNone/>
            </a:pPr>
            <a:r>
              <a:rPr lang="en-US" sz="3600" dirty="0"/>
              <a:t>2Timothy 4:6-8  </a:t>
            </a:r>
          </a:p>
        </p:txBody>
      </p:sp>
    </p:spTree>
    <p:extLst>
      <p:ext uri="{BB962C8B-B14F-4D97-AF65-F5344CB8AC3E}">
        <p14:creationId xmlns:p14="http://schemas.microsoft.com/office/powerpoint/2010/main" val="14539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5D0D-40FE-4BBB-ACEF-9F68ACD8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Because of His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392B-C7B2-43A8-8C8B-833BC9B45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19420"/>
          </a:xfrm>
        </p:spPr>
        <p:txBody>
          <a:bodyPr anchor="ctr" anchorCtr="1">
            <a:normAutofit/>
          </a:bodyPr>
          <a:lstStyle/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Hope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Courage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Faith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4800" dirty="0"/>
              <a:t>Conduct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8EBB7-DF65-4EC7-818E-000AEDBCF1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/>
              <a:t>1Corinthians 15:19, 58  </a:t>
            </a:r>
          </a:p>
          <a:p>
            <a:pPr marL="0" indent="0">
              <a:buNone/>
            </a:pPr>
            <a:r>
              <a:rPr lang="en-US" sz="3600" dirty="0"/>
              <a:t>2Corinthians 5:6-9  </a:t>
            </a:r>
          </a:p>
          <a:p>
            <a:pPr marL="0" indent="0">
              <a:buNone/>
            </a:pPr>
            <a:r>
              <a:rPr lang="en-US" sz="3600" dirty="0"/>
              <a:t>2Corinthians 4:16-18  </a:t>
            </a:r>
          </a:p>
          <a:p>
            <a:pPr marL="0" indent="0">
              <a:buNone/>
            </a:pPr>
            <a:r>
              <a:rPr lang="en-US" sz="3600" dirty="0"/>
              <a:t>1Thessalonians 4:14-16  </a:t>
            </a:r>
          </a:p>
          <a:p>
            <a:pPr marL="0" indent="0">
              <a:buNone/>
            </a:pPr>
            <a:r>
              <a:rPr lang="en-US" sz="3600" dirty="0"/>
              <a:t>Acts 20:26-27  </a:t>
            </a:r>
          </a:p>
          <a:p>
            <a:pPr marL="0" indent="0">
              <a:buNone/>
            </a:pPr>
            <a:r>
              <a:rPr lang="en-US" sz="3600" dirty="0"/>
              <a:t>Philippians 1:21</a:t>
            </a:r>
          </a:p>
          <a:p>
            <a:pPr marL="0" indent="0">
              <a:buNone/>
            </a:pPr>
            <a:r>
              <a:rPr lang="en-US" sz="3600" dirty="0"/>
              <a:t>1Thessalonians 5:9-10</a:t>
            </a:r>
          </a:p>
        </p:txBody>
      </p:sp>
    </p:spTree>
    <p:extLst>
      <p:ext uri="{BB962C8B-B14F-4D97-AF65-F5344CB8AC3E}">
        <p14:creationId xmlns:p14="http://schemas.microsoft.com/office/powerpoint/2010/main" val="139224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1598-9C06-4924-BEA3-3D61F1FA5C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9600" dirty="0"/>
              <a:t>Paul Was Ready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844AA-1F26-43C0-B201-A62AA1F241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6000" dirty="0"/>
              <a:t>2Timothy 4:7-8</a:t>
            </a:r>
          </a:p>
        </p:txBody>
      </p:sp>
    </p:spTree>
    <p:extLst>
      <p:ext uri="{BB962C8B-B14F-4D97-AF65-F5344CB8AC3E}">
        <p14:creationId xmlns:p14="http://schemas.microsoft.com/office/powerpoint/2010/main" val="327447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81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Paul On Death</vt:lpstr>
      <vt:lpstr>Spoke of Death as ...</vt:lpstr>
      <vt:lpstr>Considered Death  ...</vt:lpstr>
      <vt:lpstr>Because of His ...</vt:lpstr>
      <vt:lpstr>Paul Was Ready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On Death</dc:title>
  <dc:creator>Dan Henderson</dc:creator>
  <cp:lastModifiedBy>Dan Henderson</cp:lastModifiedBy>
  <cp:revision>3</cp:revision>
  <dcterms:created xsi:type="dcterms:W3CDTF">2017-09-10T19:44:46Z</dcterms:created>
  <dcterms:modified xsi:type="dcterms:W3CDTF">2017-09-10T20:04:27Z</dcterms:modified>
</cp:coreProperties>
</file>