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3" autoAdjust="0"/>
    <p:restoredTop sz="94660"/>
  </p:normalViewPr>
  <p:slideViewPr>
    <p:cSldViewPr snapToGrid="0">
      <p:cViewPr varScale="1">
        <p:scale>
          <a:sx n="52" d="100"/>
          <a:sy n="52" d="100"/>
        </p:scale>
        <p:origin x="53" y="7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Henderson" userId="38d7bcbf436a3be6" providerId="LiveId" clId="{DB8ADF51-7FEE-4686-9226-72C2BA146AC7}"/>
    <pc:docChg chg="modSld">
      <pc:chgData name="Dan Henderson" userId="38d7bcbf436a3be6" providerId="LiveId" clId="{DB8ADF51-7FEE-4686-9226-72C2BA146AC7}" dt="2017-09-16T23:21:26.490" v="40" actId="1076"/>
      <pc:docMkLst>
        <pc:docMk/>
      </pc:docMkLst>
      <pc:sldChg chg="modSp">
        <pc:chgData name="Dan Henderson" userId="38d7bcbf436a3be6" providerId="LiveId" clId="{DB8ADF51-7FEE-4686-9226-72C2BA146AC7}" dt="2017-09-16T23:21:26.490" v="40" actId="1076"/>
        <pc:sldMkLst>
          <pc:docMk/>
          <pc:sldMk cId="340551469" sldId="262"/>
        </pc:sldMkLst>
        <pc:spChg chg="mod">
          <ac:chgData name="Dan Henderson" userId="38d7bcbf436a3be6" providerId="LiveId" clId="{DB8ADF51-7FEE-4686-9226-72C2BA146AC7}" dt="2017-09-16T23:19:43.146" v="21" actId="120"/>
          <ac:spMkLst>
            <pc:docMk/>
            <pc:sldMk cId="340551469" sldId="262"/>
            <ac:spMk id="2" creationId="{76A57EEF-034D-437D-9B46-E7C05953A8E8}"/>
          </ac:spMkLst>
        </pc:spChg>
        <pc:picChg chg="mod">
          <ac:chgData name="Dan Henderson" userId="38d7bcbf436a3be6" providerId="LiveId" clId="{DB8ADF51-7FEE-4686-9226-72C2BA146AC7}" dt="2017-09-16T23:21:26.490" v="40" actId="1076"/>
          <ac:picMkLst>
            <pc:docMk/>
            <pc:sldMk cId="340551469" sldId="262"/>
            <ac:picMk id="6" creationId="{37E02F85-E673-4A91-B782-9AE17FEA075C}"/>
          </ac:picMkLst>
        </pc:picChg>
      </pc:sldChg>
      <pc:sldChg chg="modSp">
        <pc:chgData name="Dan Henderson" userId="38d7bcbf436a3be6" providerId="LiveId" clId="{DB8ADF51-7FEE-4686-9226-72C2BA146AC7}" dt="2017-09-16T23:21:18.045" v="38" actId="1076"/>
        <pc:sldMkLst>
          <pc:docMk/>
          <pc:sldMk cId="2692011696" sldId="265"/>
        </pc:sldMkLst>
        <pc:spChg chg="mod">
          <ac:chgData name="Dan Henderson" userId="38d7bcbf436a3be6" providerId="LiveId" clId="{DB8ADF51-7FEE-4686-9226-72C2BA146AC7}" dt="2017-09-16T23:19:46.872" v="22" actId="120"/>
          <ac:spMkLst>
            <pc:docMk/>
            <pc:sldMk cId="2692011696" sldId="265"/>
            <ac:spMk id="2" creationId="{76A57EEF-034D-437D-9B46-E7C05953A8E8}"/>
          </ac:spMkLst>
        </pc:spChg>
        <pc:picChg chg="mod">
          <ac:chgData name="Dan Henderson" userId="38d7bcbf436a3be6" providerId="LiveId" clId="{DB8ADF51-7FEE-4686-9226-72C2BA146AC7}" dt="2017-09-16T23:21:18.045" v="38" actId="1076"/>
          <ac:picMkLst>
            <pc:docMk/>
            <pc:sldMk cId="2692011696" sldId="265"/>
            <ac:picMk id="6" creationId="{37E02F85-E673-4A91-B782-9AE17FEA075C}"/>
          </ac:picMkLst>
        </pc:picChg>
      </pc:sldChg>
      <pc:sldChg chg="modSp">
        <pc:chgData name="Dan Henderson" userId="38d7bcbf436a3be6" providerId="LiveId" clId="{DB8ADF51-7FEE-4686-9226-72C2BA146AC7}" dt="2017-09-16T23:21:10.935" v="37" actId="1076"/>
        <pc:sldMkLst>
          <pc:docMk/>
          <pc:sldMk cId="3297473816" sldId="266"/>
        </pc:sldMkLst>
        <pc:spChg chg="mod">
          <ac:chgData name="Dan Henderson" userId="38d7bcbf436a3be6" providerId="LiveId" clId="{DB8ADF51-7FEE-4686-9226-72C2BA146AC7}" dt="2017-09-16T23:19:54.035" v="23" actId="120"/>
          <ac:spMkLst>
            <pc:docMk/>
            <pc:sldMk cId="3297473816" sldId="266"/>
            <ac:spMk id="2" creationId="{76A57EEF-034D-437D-9B46-E7C05953A8E8}"/>
          </ac:spMkLst>
        </pc:spChg>
        <pc:picChg chg="mod">
          <ac:chgData name="Dan Henderson" userId="38d7bcbf436a3be6" providerId="LiveId" clId="{DB8ADF51-7FEE-4686-9226-72C2BA146AC7}" dt="2017-09-16T23:21:10.935" v="37" actId="1076"/>
          <ac:picMkLst>
            <pc:docMk/>
            <pc:sldMk cId="3297473816" sldId="266"/>
            <ac:picMk id="6" creationId="{37E02F85-E673-4A91-B782-9AE17FEA075C}"/>
          </ac:picMkLst>
        </pc:picChg>
      </pc:sldChg>
      <pc:sldChg chg="modSp">
        <pc:chgData name="Dan Henderson" userId="38d7bcbf436a3be6" providerId="LiveId" clId="{DB8ADF51-7FEE-4686-9226-72C2BA146AC7}" dt="2017-09-16T23:19:58.192" v="24" actId="120"/>
        <pc:sldMkLst>
          <pc:docMk/>
          <pc:sldMk cId="2524564432" sldId="267"/>
        </pc:sldMkLst>
        <pc:spChg chg="mod">
          <ac:chgData name="Dan Henderson" userId="38d7bcbf436a3be6" providerId="LiveId" clId="{DB8ADF51-7FEE-4686-9226-72C2BA146AC7}" dt="2017-09-16T23:19:58.192" v="24" actId="120"/>
          <ac:spMkLst>
            <pc:docMk/>
            <pc:sldMk cId="2524564432" sldId="267"/>
            <ac:spMk id="2" creationId="{76A57EEF-034D-437D-9B46-E7C05953A8E8}"/>
          </ac:spMkLst>
        </pc:spChg>
        <pc:spChg chg="mod">
          <ac:chgData name="Dan Henderson" userId="38d7bcbf436a3be6" providerId="LiveId" clId="{DB8ADF51-7FEE-4686-9226-72C2BA146AC7}" dt="2017-09-16T23:16:14.716" v="3" actId="1076"/>
          <ac:spMkLst>
            <pc:docMk/>
            <pc:sldMk cId="2524564432" sldId="267"/>
            <ac:spMk id="3" creationId="{34AB0A53-E6C3-4234-AF79-13217F71D20E}"/>
          </ac:spMkLst>
        </pc:spChg>
        <pc:picChg chg="mod ord">
          <ac:chgData name="Dan Henderson" userId="38d7bcbf436a3be6" providerId="LiveId" clId="{DB8ADF51-7FEE-4686-9226-72C2BA146AC7}" dt="2017-09-16T23:16:23.676" v="4" actId="1076"/>
          <ac:picMkLst>
            <pc:docMk/>
            <pc:sldMk cId="2524564432" sldId="267"/>
            <ac:picMk id="6" creationId="{37E02F85-E673-4A91-B782-9AE17FEA075C}"/>
          </ac:picMkLst>
        </pc:picChg>
      </pc:sldChg>
      <pc:sldChg chg="modSp">
        <pc:chgData name="Dan Henderson" userId="38d7bcbf436a3be6" providerId="LiveId" clId="{DB8ADF51-7FEE-4686-9226-72C2BA146AC7}" dt="2017-09-16T23:21:02.959" v="36" actId="1076"/>
        <pc:sldMkLst>
          <pc:docMk/>
          <pc:sldMk cId="2683138727" sldId="268"/>
        </pc:sldMkLst>
        <pc:spChg chg="mod">
          <ac:chgData name="Dan Henderson" userId="38d7bcbf436a3be6" providerId="LiveId" clId="{DB8ADF51-7FEE-4686-9226-72C2BA146AC7}" dt="2017-09-16T23:20:02.473" v="25" actId="120"/>
          <ac:spMkLst>
            <pc:docMk/>
            <pc:sldMk cId="2683138727" sldId="268"/>
            <ac:spMk id="2" creationId="{76A57EEF-034D-437D-9B46-E7C05953A8E8}"/>
          </ac:spMkLst>
        </pc:spChg>
        <pc:picChg chg="mod">
          <ac:chgData name="Dan Henderson" userId="38d7bcbf436a3be6" providerId="LiveId" clId="{DB8ADF51-7FEE-4686-9226-72C2BA146AC7}" dt="2017-09-16T23:21:02.959" v="36" actId="1076"/>
          <ac:picMkLst>
            <pc:docMk/>
            <pc:sldMk cId="2683138727" sldId="268"/>
            <ac:picMk id="6" creationId="{37E02F85-E673-4A91-B782-9AE17FEA075C}"/>
          </ac:picMkLst>
        </pc:picChg>
      </pc:sldChg>
      <pc:sldChg chg="modSp">
        <pc:chgData name="Dan Henderson" userId="38d7bcbf436a3be6" providerId="LiveId" clId="{DB8ADF51-7FEE-4686-9226-72C2BA146AC7}" dt="2017-09-16T23:20:58.069" v="35" actId="1076"/>
        <pc:sldMkLst>
          <pc:docMk/>
          <pc:sldMk cId="2358330462" sldId="269"/>
        </pc:sldMkLst>
        <pc:spChg chg="mod">
          <ac:chgData name="Dan Henderson" userId="38d7bcbf436a3be6" providerId="LiveId" clId="{DB8ADF51-7FEE-4686-9226-72C2BA146AC7}" dt="2017-09-16T23:20:06.393" v="26" actId="120"/>
          <ac:spMkLst>
            <pc:docMk/>
            <pc:sldMk cId="2358330462" sldId="269"/>
            <ac:spMk id="2" creationId="{76A57EEF-034D-437D-9B46-E7C05953A8E8}"/>
          </ac:spMkLst>
        </pc:spChg>
        <pc:picChg chg="mod">
          <ac:chgData name="Dan Henderson" userId="38d7bcbf436a3be6" providerId="LiveId" clId="{DB8ADF51-7FEE-4686-9226-72C2BA146AC7}" dt="2017-09-16T23:20:58.069" v="35" actId="1076"/>
          <ac:picMkLst>
            <pc:docMk/>
            <pc:sldMk cId="2358330462" sldId="269"/>
            <ac:picMk id="6" creationId="{37E02F85-E673-4A91-B782-9AE17FEA075C}"/>
          </ac:picMkLst>
        </pc:picChg>
      </pc:sldChg>
      <pc:sldChg chg="modSp">
        <pc:chgData name="Dan Henderson" userId="38d7bcbf436a3be6" providerId="LiveId" clId="{DB8ADF51-7FEE-4686-9226-72C2BA146AC7}" dt="2017-09-16T23:20:47.311" v="33" actId="14100"/>
        <pc:sldMkLst>
          <pc:docMk/>
          <pc:sldMk cId="982152060" sldId="270"/>
        </pc:sldMkLst>
        <pc:spChg chg="mod">
          <ac:chgData name="Dan Henderson" userId="38d7bcbf436a3be6" providerId="LiveId" clId="{DB8ADF51-7FEE-4686-9226-72C2BA146AC7}" dt="2017-09-16T23:20:10.584" v="27" actId="120"/>
          <ac:spMkLst>
            <pc:docMk/>
            <pc:sldMk cId="982152060" sldId="270"/>
            <ac:spMk id="2" creationId="{76A57EEF-034D-437D-9B46-E7C05953A8E8}"/>
          </ac:spMkLst>
        </pc:spChg>
        <pc:picChg chg="mod">
          <ac:chgData name="Dan Henderson" userId="38d7bcbf436a3be6" providerId="LiveId" clId="{DB8ADF51-7FEE-4686-9226-72C2BA146AC7}" dt="2017-09-16T23:20:47.311" v="33" actId="14100"/>
          <ac:picMkLst>
            <pc:docMk/>
            <pc:sldMk cId="982152060" sldId="270"/>
            <ac:picMk id="6" creationId="{37E02F85-E673-4A91-B782-9AE17FEA075C}"/>
          </ac:picMkLst>
        </pc:picChg>
      </pc:sldChg>
      <pc:sldChg chg="modSp">
        <pc:chgData name="Dan Henderson" userId="38d7bcbf436a3be6" providerId="LiveId" clId="{DB8ADF51-7FEE-4686-9226-72C2BA146AC7}" dt="2017-09-16T23:20:36.708" v="31" actId="1076"/>
        <pc:sldMkLst>
          <pc:docMk/>
          <pc:sldMk cId="1618867615" sldId="271"/>
        </pc:sldMkLst>
        <pc:spChg chg="mod">
          <ac:chgData name="Dan Henderson" userId="38d7bcbf436a3be6" providerId="LiveId" clId="{DB8ADF51-7FEE-4686-9226-72C2BA146AC7}" dt="2017-09-16T23:20:15.448" v="28" actId="120"/>
          <ac:spMkLst>
            <pc:docMk/>
            <pc:sldMk cId="1618867615" sldId="271"/>
            <ac:spMk id="2" creationId="{76A57EEF-034D-437D-9B46-E7C05953A8E8}"/>
          </ac:spMkLst>
        </pc:spChg>
        <pc:picChg chg="mod">
          <ac:chgData name="Dan Henderson" userId="38d7bcbf436a3be6" providerId="LiveId" clId="{DB8ADF51-7FEE-4686-9226-72C2BA146AC7}" dt="2017-09-16T23:20:36.708" v="31" actId="1076"/>
          <ac:picMkLst>
            <pc:docMk/>
            <pc:sldMk cId="1618867615" sldId="271"/>
            <ac:picMk id="6" creationId="{37E02F85-E673-4A91-B782-9AE17FEA075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4058F-A7AE-4C3B-9D68-C03C0F835B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 anchorCtr="1">
            <a:normAutofit/>
          </a:bodyPr>
          <a:lstStyle/>
          <a:p>
            <a:r>
              <a:rPr lang="en-US" sz="11500" dirty="0"/>
              <a:t>The Church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726330-F579-4A36-A764-CEE073B7D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1246132"/>
          </a:xfrm>
        </p:spPr>
        <p:txBody>
          <a:bodyPr anchor="ctr" anchorCtr="1">
            <a:normAutofit/>
          </a:bodyPr>
          <a:lstStyle/>
          <a:p>
            <a:r>
              <a:rPr lang="en-US" sz="4800" dirty="0"/>
              <a:t>Ephesians 1:22-23</a:t>
            </a:r>
          </a:p>
        </p:txBody>
      </p:sp>
    </p:spTree>
    <p:extLst>
      <p:ext uri="{BB962C8B-B14F-4D97-AF65-F5344CB8AC3E}">
        <p14:creationId xmlns:p14="http://schemas.microsoft.com/office/powerpoint/2010/main" val="1700400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4058F-A7AE-4C3B-9D68-C03C0F835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4595612"/>
          </a:xfrm>
        </p:spPr>
        <p:txBody>
          <a:bodyPr anchor="ctr" anchorCtr="1">
            <a:normAutofit/>
          </a:bodyPr>
          <a:lstStyle/>
          <a:p>
            <a:r>
              <a:rPr lang="en-US" sz="11500" dirty="0"/>
              <a:t>The Church</a:t>
            </a:r>
          </a:p>
        </p:txBody>
      </p:sp>
    </p:spTree>
    <p:extLst>
      <p:ext uri="{BB962C8B-B14F-4D97-AF65-F5344CB8AC3E}">
        <p14:creationId xmlns:p14="http://schemas.microsoft.com/office/powerpoint/2010/main" val="4135326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57EEF-034D-437D-9B46-E7C05953A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8" y="309716"/>
            <a:ext cx="5969222" cy="1554479"/>
          </a:xfrm>
        </p:spPr>
        <p:txBody>
          <a:bodyPr>
            <a:normAutofit/>
          </a:bodyPr>
          <a:lstStyle/>
          <a:p>
            <a:pPr algn="l"/>
            <a:r>
              <a:rPr lang="en-US" sz="8000" dirty="0"/>
              <a:t>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B0A53-E6C3-4234-AF79-13217F71D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1694" y="1864195"/>
            <a:ext cx="4488654" cy="3448595"/>
          </a:xfrm>
        </p:spPr>
        <p:txBody>
          <a:bodyPr anchor="ctr" anchorCtr="1">
            <a:normAutofit/>
          </a:bodyPr>
          <a:lstStyle/>
          <a:p>
            <a:pPr marL="0" indent="0">
              <a:buNone/>
            </a:pPr>
            <a:r>
              <a:rPr lang="en-US" sz="4000" dirty="0"/>
              <a:t>Matthew 13:45-46</a:t>
            </a:r>
          </a:p>
          <a:p>
            <a:pPr marL="0" indent="0">
              <a:buNone/>
            </a:pPr>
            <a:r>
              <a:rPr lang="en-US" sz="4000" dirty="0"/>
              <a:t>Ephesians 5:25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7E02F85-E673-4A91-B782-9AE17FEA07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1549" y="1086955"/>
            <a:ext cx="5718052" cy="4369275"/>
          </a:xfrm>
        </p:spPr>
      </p:pic>
    </p:spTree>
    <p:extLst>
      <p:ext uri="{BB962C8B-B14F-4D97-AF65-F5344CB8AC3E}">
        <p14:creationId xmlns:p14="http://schemas.microsoft.com/office/powerpoint/2010/main" val="340551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57EEF-034D-437D-9B46-E7C05953A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8" y="309716"/>
            <a:ext cx="6190448" cy="1554479"/>
          </a:xfrm>
        </p:spPr>
        <p:txBody>
          <a:bodyPr>
            <a:normAutofit/>
          </a:bodyPr>
          <a:lstStyle/>
          <a:p>
            <a:pPr algn="l"/>
            <a:r>
              <a:rPr lang="en-US" sz="8000" dirty="0"/>
              <a:t>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B0A53-E6C3-4234-AF79-13217F71D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1694" y="1864195"/>
            <a:ext cx="4488654" cy="3448595"/>
          </a:xfrm>
        </p:spPr>
        <p:txBody>
          <a:bodyPr anchor="ctr" anchorCtr="1">
            <a:normAutofit/>
          </a:bodyPr>
          <a:lstStyle/>
          <a:p>
            <a:pPr marL="0" indent="0">
              <a:buNone/>
            </a:pPr>
            <a:r>
              <a:rPr lang="en-US" sz="4000" dirty="0"/>
              <a:t>1Peter 2:5</a:t>
            </a:r>
          </a:p>
          <a:p>
            <a:pPr marL="0" indent="0">
              <a:buNone/>
            </a:pPr>
            <a:r>
              <a:rPr lang="en-US" sz="4000" dirty="0"/>
              <a:t>1Corinthians 14:40</a:t>
            </a:r>
          </a:p>
          <a:p>
            <a:pPr marL="0" indent="0">
              <a:buNone/>
            </a:pPr>
            <a:r>
              <a:rPr lang="en-US" sz="4000" dirty="0"/>
              <a:t>Titus 1:5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7E02F85-E673-4A91-B782-9AE17FEA07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37872" y="1864195"/>
            <a:ext cx="5756394" cy="3238722"/>
          </a:xfrm>
        </p:spPr>
      </p:pic>
    </p:spTree>
    <p:extLst>
      <p:ext uri="{BB962C8B-B14F-4D97-AF65-F5344CB8AC3E}">
        <p14:creationId xmlns:p14="http://schemas.microsoft.com/office/powerpoint/2010/main" val="2692011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57EEF-034D-437D-9B46-E7C05953A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309716"/>
            <a:ext cx="9293577" cy="1554479"/>
          </a:xfrm>
        </p:spPr>
        <p:txBody>
          <a:bodyPr>
            <a:normAutofit/>
          </a:bodyPr>
          <a:lstStyle/>
          <a:p>
            <a:pPr algn="l"/>
            <a:r>
              <a:rPr lang="en-US" sz="8000" dirty="0"/>
              <a:t>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B0A53-E6C3-4234-AF79-13217F71D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1694" y="1864195"/>
            <a:ext cx="4488654" cy="3448595"/>
          </a:xfrm>
        </p:spPr>
        <p:txBody>
          <a:bodyPr anchor="ctr" anchorCtr="1">
            <a:normAutofit/>
          </a:bodyPr>
          <a:lstStyle/>
          <a:p>
            <a:pPr marL="0" indent="0">
              <a:buNone/>
            </a:pPr>
            <a:r>
              <a:rPr lang="en-US" sz="4000" dirty="0"/>
              <a:t>1Timothy 3:15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7E02F85-E673-4A91-B782-9AE17FEA07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980982" y="482873"/>
            <a:ext cx="1519869" cy="5373346"/>
          </a:xfrm>
        </p:spPr>
      </p:pic>
    </p:spTree>
    <p:extLst>
      <p:ext uri="{BB962C8B-B14F-4D97-AF65-F5344CB8AC3E}">
        <p14:creationId xmlns:p14="http://schemas.microsoft.com/office/powerpoint/2010/main" val="3297473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7E02F85-E673-4A91-B782-9AE17FEA07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4261" y="2015050"/>
            <a:ext cx="11843487" cy="399411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A57EEF-034D-437D-9B46-E7C05953A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309716"/>
            <a:ext cx="9293577" cy="1554479"/>
          </a:xfrm>
        </p:spPr>
        <p:txBody>
          <a:bodyPr>
            <a:normAutofit/>
          </a:bodyPr>
          <a:lstStyle/>
          <a:p>
            <a:pPr algn="l"/>
            <a:r>
              <a:rPr lang="en-US" sz="8000" dirty="0"/>
              <a:t>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B0A53-E6C3-4234-AF79-13217F71D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54140" y="1086955"/>
            <a:ext cx="4488654" cy="3448595"/>
          </a:xfrm>
        </p:spPr>
        <p:txBody>
          <a:bodyPr anchor="ctr" anchorCtr="1">
            <a:normAutofit/>
          </a:bodyPr>
          <a:lstStyle/>
          <a:p>
            <a:pPr marL="0" indent="0">
              <a:buNone/>
            </a:pPr>
            <a:r>
              <a:rPr lang="en-US" sz="4000" dirty="0"/>
              <a:t>1Peter 5:2-3</a:t>
            </a:r>
          </a:p>
          <a:p>
            <a:pPr marL="0" indent="0">
              <a:buNone/>
            </a:pPr>
            <a:r>
              <a:rPr lang="en-US" sz="4000" dirty="0"/>
              <a:t>1Peter 2:25</a:t>
            </a:r>
          </a:p>
        </p:txBody>
      </p:sp>
    </p:spTree>
    <p:extLst>
      <p:ext uri="{BB962C8B-B14F-4D97-AF65-F5344CB8AC3E}">
        <p14:creationId xmlns:p14="http://schemas.microsoft.com/office/powerpoint/2010/main" val="2524564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57EEF-034D-437D-9B46-E7C05953A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8" y="309716"/>
            <a:ext cx="5969222" cy="1554479"/>
          </a:xfrm>
        </p:spPr>
        <p:txBody>
          <a:bodyPr>
            <a:normAutofit/>
          </a:bodyPr>
          <a:lstStyle/>
          <a:p>
            <a:pPr algn="l"/>
            <a:r>
              <a:rPr lang="en-US" sz="8000" dirty="0"/>
              <a:t>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B0A53-E6C3-4234-AF79-13217F71D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1694" y="1864195"/>
            <a:ext cx="4488654" cy="3448595"/>
          </a:xfrm>
        </p:spPr>
        <p:txBody>
          <a:bodyPr anchor="ctr" anchorCtr="1">
            <a:normAutofit/>
          </a:bodyPr>
          <a:lstStyle/>
          <a:p>
            <a:pPr marL="0" indent="0">
              <a:buNone/>
            </a:pPr>
            <a:r>
              <a:rPr lang="en-US" sz="4000" dirty="0"/>
              <a:t>Ephesians 3:14-15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7E02F85-E673-4A91-B782-9AE17FEA07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73969" y="597060"/>
            <a:ext cx="4660831" cy="5125314"/>
          </a:xfrm>
        </p:spPr>
      </p:pic>
    </p:spTree>
    <p:extLst>
      <p:ext uri="{BB962C8B-B14F-4D97-AF65-F5344CB8AC3E}">
        <p14:creationId xmlns:p14="http://schemas.microsoft.com/office/powerpoint/2010/main" val="2683138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57EEF-034D-437D-9B46-E7C05953A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309716"/>
            <a:ext cx="9293577" cy="1554479"/>
          </a:xfrm>
        </p:spPr>
        <p:txBody>
          <a:bodyPr>
            <a:normAutofit/>
          </a:bodyPr>
          <a:lstStyle/>
          <a:p>
            <a:pPr algn="l"/>
            <a:r>
              <a:rPr lang="en-US" sz="8000" dirty="0"/>
              <a:t>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B0A53-E6C3-4234-AF79-13217F71D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1694" y="1864195"/>
            <a:ext cx="4488654" cy="3448595"/>
          </a:xfrm>
        </p:spPr>
        <p:txBody>
          <a:bodyPr anchor="ctr" anchorCtr="1">
            <a:normAutofit/>
          </a:bodyPr>
          <a:lstStyle/>
          <a:p>
            <a:pPr marL="0" indent="0">
              <a:buNone/>
            </a:pPr>
            <a:r>
              <a:rPr lang="en-US" sz="4000" dirty="0"/>
              <a:t>Ephesians 1:22-23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7E02F85-E673-4A91-B782-9AE17FEA07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48193" y="946522"/>
            <a:ext cx="2308414" cy="4761103"/>
          </a:xfrm>
        </p:spPr>
      </p:pic>
    </p:spTree>
    <p:extLst>
      <p:ext uri="{BB962C8B-B14F-4D97-AF65-F5344CB8AC3E}">
        <p14:creationId xmlns:p14="http://schemas.microsoft.com/office/powerpoint/2010/main" val="2358330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57EEF-034D-437D-9B46-E7C05953A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309716"/>
            <a:ext cx="9293577" cy="1554479"/>
          </a:xfrm>
        </p:spPr>
        <p:txBody>
          <a:bodyPr>
            <a:normAutofit/>
          </a:bodyPr>
          <a:lstStyle/>
          <a:p>
            <a:pPr algn="l"/>
            <a:r>
              <a:rPr lang="en-US" sz="8000" dirty="0"/>
              <a:t>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B0A53-E6C3-4234-AF79-13217F71D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1694" y="1864195"/>
            <a:ext cx="4488654" cy="3448595"/>
          </a:xfrm>
        </p:spPr>
        <p:txBody>
          <a:bodyPr anchor="ctr" anchorCtr="1">
            <a:normAutofit/>
          </a:bodyPr>
          <a:lstStyle/>
          <a:p>
            <a:pPr marL="0" indent="0">
              <a:buNone/>
            </a:pPr>
            <a:r>
              <a:rPr lang="en-US" sz="4000" dirty="0"/>
              <a:t>Revelation 1:12-13</a:t>
            </a:r>
          </a:p>
          <a:p>
            <a:pPr marL="0" indent="0">
              <a:buNone/>
            </a:pPr>
            <a:r>
              <a:rPr lang="en-US" sz="4000" dirty="0"/>
              <a:t>Philippians 2:15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7E02F85-E673-4A91-B782-9AE17FEA07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07865" y="243776"/>
            <a:ext cx="3076445" cy="5831261"/>
          </a:xfrm>
        </p:spPr>
      </p:pic>
    </p:spTree>
    <p:extLst>
      <p:ext uri="{BB962C8B-B14F-4D97-AF65-F5344CB8AC3E}">
        <p14:creationId xmlns:p14="http://schemas.microsoft.com/office/powerpoint/2010/main" val="982152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57EEF-034D-437D-9B46-E7C05953A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309716"/>
            <a:ext cx="9293577" cy="1554479"/>
          </a:xfrm>
        </p:spPr>
        <p:txBody>
          <a:bodyPr>
            <a:normAutofit/>
          </a:bodyPr>
          <a:lstStyle/>
          <a:p>
            <a:pPr algn="l"/>
            <a:r>
              <a:rPr lang="en-US" sz="8000" dirty="0"/>
              <a:t>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B0A53-E6C3-4234-AF79-13217F71D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1694" y="1864195"/>
            <a:ext cx="4488654" cy="3448595"/>
          </a:xfrm>
        </p:spPr>
        <p:txBody>
          <a:bodyPr anchor="ctr" anchorCtr="1">
            <a:normAutofit/>
          </a:bodyPr>
          <a:lstStyle/>
          <a:p>
            <a:pPr marL="0" indent="0">
              <a:buNone/>
            </a:pPr>
            <a:r>
              <a:rPr lang="en-US" sz="4000" dirty="0"/>
              <a:t>Revelation 19:7-8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7E02F85-E673-4A91-B782-9AE17FEA07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52619" y="480373"/>
            <a:ext cx="2890685" cy="5292441"/>
          </a:xfrm>
        </p:spPr>
      </p:pic>
    </p:spTree>
    <p:extLst>
      <p:ext uri="{BB962C8B-B14F-4D97-AF65-F5344CB8AC3E}">
        <p14:creationId xmlns:p14="http://schemas.microsoft.com/office/powerpoint/2010/main" val="161886761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141</TotalTime>
  <Words>48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Gallery</vt:lpstr>
      <vt:lpstr>The Church</vt:lpstr>
      <vt:lpstr>The Church</vt:lpstr>
      <vt:lpstr>The Church</vt:lpstr>
      <vt:lpstr>The Church</vt:lpstr>
      <vt:lpstr>The Church</vt:lpstr>
      <vt:lpstr>The Church</vt:lpstr>
      <vt:lpstr>The Church</vt:lpstr>
      <vt:lpstr>The Church</vt:lpstr>
      <vt:lpstr>The Church</vt:lpstr>
      <vt:lpstr>The Church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Henderson</dc:creator>
  <cp:lastModifiedBy>Dan Henderson</cp:lastModifiedBy>
  <cp:revision>6</cp:revision>
  <dcterms:created xsi:type="dcterms:W3CDTF">2017-09-16T20:59:43Z</dcterms:created>
  <dcterms:modified xsi:type="dcterms:W3CDTF">2017-09-16T23:21:34Z</dcterms:modified>
</cp:coreProperties>
</file>