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3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1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34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89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19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9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3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0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3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B6B19D4-CC2F-4EA2-9259-DF2E73C2D363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EF7DF6D-8270-43D0-9C2C-C8ED380CD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1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5A78-A8BE-4DFC-9F40-35473B2F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0693" y="579120"/>
            <a:ext cx="9440034" cy="3855720"/>
          </a:xfrm>
        </p:spPr>
        <p:txBody>
          <a:bodyPr anchor="ctr" anchorCtr="1">
            <a:normAutofit/>
          </a:bodyPr>
          <a:lstStyle/>
          <a:p>
            <a:r>
              <a:rPr lang="en-US" sz="11500" b="1" dirty="0"/>
              <a:t>Service</a:t>
            </a:r>
            <a:br>
              <a:rPr lang="en-US" sz="9600" dirty="0"/>
            </a:br>
            <a:r>
              <a:rPr lang="en-US" sz="9600" dirty="0"/>
              <a:t>Fighters &amp; Guards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F47DF-F810-4DD0-B6C4-0E7FB6305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4619419"/>
            <a:ext cx="9440034" cy="1049867"/>
          </a:xfrm>
        </p:spPr>
        <p:txBody>
          <a:bodyPr anchor="ctr" anchorCtr="1">
            <a:normAutofit/>
          </a:bodyPr>
          <a:lstStyle/>
          <a:p>
            <a:r>
              <a:rPr lang="en-US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1Samuel 30:21-25</a:t>
            </a:r>
          </a:p>
        </p:txBody>
      </p:sp>
    </p:spTree>
    <p:extLst>
      <p:ext uri="{BB962C8B-B14F-4D97-AF65-F5344CB8AC3E}">
        <p14:creationId xmlns:p14="http://schemas.microsoft.com/office/powerpoint/2010/main" val="94242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4276-BD79-47B7-B285-2AC681BB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2" cy="135145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Serving In The Lord's Army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2E61-8EEF-48C0-B89C-C5A5F6E93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1732448"/>
            <a:ext cx="5060497" cy="4622631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Base &amp; Battle 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0B8A1-1C7C-4AF8-9661-148D048EC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2310" y="1732449"/>
            <a:ext cx="4215247" cy="4058751"/>
          </a:xfrm>
        </p:spPr>
        <p:txBody>
          <a:bodyPr anchor="ctr" anchorCtr="0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Luke 8:1-3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2Corinthians 11:8-9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Philippians 4:15-16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Romans 16:23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Philemon 22</a:t>
            </a:r>
          </a:p>
        </p:txBody>
      </p:sp>
    </p:spTree>
    <p:extLst>
      <p:ext uri="{BB962C8B-B14F-4D97-AF65-F5344CB8AC3E}">
        <p14:creationId xmlns:p14="http://schemas.microsoft.com/office/powerpoint/2010/main" val="189207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4276-BD79-47B7-B285-2AC681BB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2" cy="135145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Serving In The Lord's Army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2E61-8EEF-48C0-B89C-C5A5F6E93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1732448"/>
            <a:ext cx="5060497" cy="4622631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Base &amp; Battle Line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Importance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0B8A1-1C7C-4AF8-9661-148D048EC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2310" y="1732449"/>
            <a:ext cx="4215247" cy="4058751"/>
          </a:xfrm>
        </p:spPr>
        <p:txBody>
          <a:bodyPr anchor="ctr" anchorCtr="0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Romans 12:3-8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Ephesians 4:15-16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1Corinthians 12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James 3:1</a:t>
            </a:r>
          </a:p>
        </p:txBody>
      </p:sp>
    </p:spTree>
    <p:extLst>
      <p:ext uri="{BB962C8B-B14F-4D97-AF65-F5344CB8AC3E}">
        <p14:creationId xmlns:p14="http://schemas.microsoft.com/office/powerpoint/2010/main" val="273437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4276-BD79-47B7-B285-2AC681BB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2" cy="135145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Serving In The Lord's Army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2E61-8EEF-48C0-B89C-C5A5F6E93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1732448"/>
            <a:ext cx="5060497" cy="4622631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Base &amp; Battle Line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Importance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Demands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0B8A1-1C7C-4AF8-9661-148D048EC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2310" y="1732449"/>
            <a:ext cx="4215247" cy="4058751"/>
          </a:xfrm>
        </p:spPr>
        <p:txBody>
          <a:bodyPr anchor="ctr" anchorCtr="0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1Peter 4:10-11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Matthew 25:14-30</a:t>
            </a:r>
          </a:p>
        </p:txBody>
      </p:sp>
    </p:spTree>
    <p:extLst>
      <p:ext uri="{BB962C8B-B14F-4D97-AF65-F5344CB8AC3E}">
        <p14:creationId xmlns:p14="http://schemas.microsoft.com/office/powerpoint/2010/main" val="42243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4276-BD79-47B7-B285-2AC681BB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8600"/>
            <a:ext cx="10353762" cy="135145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Serving In The Lord's Army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2E61-8EEF-48C0-B89C-C5A5F6E93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3795" y="1732448"/>
            <a:ext cx="5060497" cy="4622631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Base &amp; Battle Line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Importance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Demands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4400" b="1" dirty="0"/>
              <a:t>Equal Reward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0B8A1-1C7C-4AF8-9661-148D048EC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2310" y="1732449"/>
            <a:ext cx="4215247" cy="4058751"/>
          </a:xfrm>
        </p:spPr>
        <p:txBody>
          <a:bodyPr anchor="ctr" anchorCtr="0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1Samuel 30:24-25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Matthew 10:41-42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Matthew 20:1-16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1Timothy 3:13</a:t>
            </a:r>
          </a:p>
        </p:txBody>
      </p:sp>
    </p:spTree>
    <p:extLst>
      <p:ext uri="{BB962C8B-B14F-4D97-AF65-F5344CB8AC3E}">
        <p14:creationId xmlns:p14="http://schemas.microsoft.com/office/powerpoint/2010/main" val="318148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3A44-6883-45B6-A741-0F4DF4BE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5711190"/>
          </a:xfrm>
        </p:spPr>
        <p:txBody>
          <a:bodyPr>
            <a:normAutofit/>
          </a:bodyPr>
          <a:lstStyle/>
          <a:p>
            <a:r>
              <a:rPr lang="en-US" sz="9600" b="1" dirty="0"/>
              <a:t>Serve</a:t>
            </a:r>
            <a:br>
              <a:rPr lang="en-US" sz="9600" b="1" dirty="0"/>
            </a:br>
            <a:r>
              <a:rPr lang="en-US" sz="9600" b="1" dirty="0"/>
              <a:t>With</a:t>
            </a:r>
            <a:br>
              <a:rPr lang="en-US" sz="9600" b="1" dirty="0"/>
            </a:br>
            <a:r>
              <a:rPr lang="en-US" sz="9600" b="1" dirty="0"/>
              <a:t>Zeal</a:t>
            </a:r>
          </a:p>
        </p:txBody>
      </p:sp>
    </p:spTree>
    <p:extLst>
      <p:ext uri="{BB962C8B-B14F-4D97-AF65-F5344CB8AC3E}">
        <p14:creationId xmlns:p14="http://schemas.microsoft.com/office/powerpoint/2010/main" val="3864856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20</TotalTime>
  <Words>82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Trebuchet MS</vt:lpstr>
      <vt:lpstr>Wingdings 2</vt:lpstr>
      <vt:lpstr>Slate</vt:lpstr>
      <vt:lpstr>Service Fighters &amp; Guards</vt:lpstr>
      <vt:lpstr>Serving In The Lord's Army</vt:lpstr>
      <vt:lpstr>Serving In The Lord's Army</vt:lpstr>
      <vt:lpstr>Serving In The Lord's Army</vt:lpstr>
      <vt:lpstr>Serving In The Lord's Army</vt:lpstr>
      <vt:lpstr>Serve With Zeal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Fighters &amp; Guards</dc:title>
  <dc:creator>Dan Henderson</dc:creator>
  <cp:lastModifiedBy>Dan Henderson</cp:lastModifiedBy>
  <cp:revision>3</cp:revision>
  <dcterms:created xsi:type="dcterms:W3CDTF">2017-10-08T19:22:18Z</dcterms:created>
  <dcterms:modified xsi:type="dcterms:W3CDTF">2017-10-08T19:42:41Z</dcterms:modified>
</cp:coreProperties>
</file>