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95EF04AA-224A-47EF-A5E7-44F597C65DDA}"/>
    <pc:docChg chg="undo modSld">
      <pc:chgData name="Dan Henderson" userId="38d7bcbf436a3be6" providerId="LiveId" clId="{95EF04AA-224A-47EF-A5E7-44F597C65DDA}" dt="2018-01-20T18:10:28.654" v="1" actId="20577"/>
      <pc:docMkLst>
        <pc:docMk/>
      </pc:docMkLst>
      <pc:sldChg chg="modSp">
        <pc:chgData name="Dan Henderson" userId="38d7bcbf436a3be6" providerId="LiveId" clId="{95EF04AA-224A-47EF-A5E7-44F597C65DDA}" dt="2018-01-20T18:10:28.654" v="1" actId="20577"/>
        <pc:sldMkLst>
          <pc:docMk/>
          <pc:sldMk cId="302427425" sldId="256"/>
        </pc:sldMkLst>
        <pc:spChg chg="mod">
          <ac:chgData name="Dan Henderson" userId="38d7bcbf436a3be6" providerId="LiveId" clId="{95EF04AA-224A-47EF-A5E7-44F597C65DDA}" dt="2018-01-20T18:10:28.654" v="1" actId="20577"/>
          <ac:spMkLst>
            <pc:docMk/>
            <pc:sldMk cId="302427425" sldId="256"/>
            <ac:spMk id="2" creationId="{4377D1A4-85CA-429E-82AC-20B7218A4E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1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7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5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8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7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8896-16F9-4F9F-89EC-3B34A654BF27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AEF2-3A96-4882-B3A7-D74B06E25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2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D1A4-85CA-429E-82AC-20B7218A4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9100"/>
            <a:ext cx="9144000" cy="3090863"/>
          </a:xfrm>
        </p:spPr>
        <p:txBody>
          <a:bodyPr anchor="ctr">
            <a:normAutofit/>
          </a:bodyPr>
          <a:lstStyle/>
          <a:p>
            <a:r>
              <a:rPr lang="en-US" sz="11500" dirty="0"/>
              <a:t>It's High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05921-C6A4-42BB-B522-6F409A4E8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43162"/>
          </a:xfrm>
        </p:spPr>
        <p:txBody>
          <a:bodyPr anchor="ctr">
            <a:normAutofit/>
          </a:bodyPr>
          <a:lstStyle/>
          <a:p>
            <a:r>
              <a:rPr lang="en-US" sz="6600" b="1" dirty="0">
                <a:solidFill>
                  <a:schemeClr val="accent2"/>
                </a:solidFill>
              </a:rPr>
              <a:t>Romans 13:11-14</a:t>
            </a:r>
          </a:p>
        </p:txBody>
      </p:sp>
    </p:spTree>
    <p:extLst>
      <p:ext uri="{BB962C8B-B14F-4D97-AF65-F5344CB8AC3E}">
        <p14:creationId xmlns:p14="http://schemas.microsoft.com/office/powerpoint/2010/main" val="30242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B21C-4D1B-49B6-8B42-EFFE0E3A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The Hour Has Come...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330B-0039-444C-907D-CB10F57F5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3200"/>
            <a:ext cx="5181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Wake 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C42DF-82CA-411C-A027-8E35A605E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518159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5:14-16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11:27-30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2:1-7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20:30-31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3:1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2:17,26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6:3-4; 13:11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6:9</a:t>
            </a:r>
          </a:p>
        </p:txBody>
      </p:sp>
    </p:spTree>
    <p:extLst>
      <p:ext uri="{BB962C8B-B14F-4D97-AF65-F5344CB8AC3E}">
        <p14:creationId xmlns:p14="http://schemas.microsoft.com/office/powerpoint/2010/main" val="259440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B21C-4D1B-49B6-8B42-EFFE0E3A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The Hour Has Come...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330B-0039-444C-907D-CB10F57F5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3200"/>
            <a:ext cx="5181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Wake Up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Lay Aside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C42DF-82CA-411C-A027-8E35A605E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518159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1:21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4:22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3:5-11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5:11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Acts 19:18-20</a:t>
            </a:r>
          </a:p>
        </p:txBody>
      </p:sp>
    </p:spTree>
    <p:extLst>
      <p:ext uri="{BB962C8B-B14F-4D97-AF65-F5344CB8AC3E}">
        <p14:creationId xmlns:p14="http://schemas.microsoft.com/office/powerpoint/2010/main" val="2395260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B21C-4D1B-49B6-8B42-EFFE0E3A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The Hour Has Come...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330B-0039-444C-907D-CB10F57F5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3200"/>
            <a:ext cx="5181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Wake Up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Lay Aside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Put 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C42DF-82CA-411C-A027-8E35A605E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5181599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 Ephesians 6:10-18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5:8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John 3:19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2:9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1John 1:7          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5:14-16</a:t>
            </a:r>
          </a:p>
        </p:txBody>
      </p:sp>
    </p:spTree>
    <p:extLst>
      <p:ext uri="{BB962C8B-B14F-4D97-AF65-F5344CB8AC3E}">
        <p14:creationId xmlns:p14="http://schemas.microsoft.com/office/powerpoint/2010/main" val="249746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B21C-4D1B-49B6-8B42-EFFE0E3A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130299"/>
          </a:xfrm>
        </p:spPr>
        <p:txBody>
          <a:bodyPr>
            <a:normAutofit/>
          </a:bodyPr>
          <a:lstStyle/>
          <a:p>
            <a:r>
              <a:rPr lang="en-US" sz="6600" dirty="0"/>
              <a:t>The Hour Has Come...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330B-0039-444C-907D-CB10F57F5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3200"/>
            <a:ext cx="5181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Wake Up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Lay Aside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Put On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5400" dirty="0"/>
              <a:t>To Behave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C42DF-82CA-411C-A027-8E35A605E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5700"/>
            <a:ext cx="5181600" cy="5702300"/>
          </a:xfrm>
        </p:spPr>
        <p:txBody>
          <a:bodyPr anchor="b">
            <a:normAutofit/>
          </a:bodyPr>
          <a:lstStyle/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  1Thessalonians 4:11-12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14:40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4:1-3 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5:16-21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1Peter 4:3  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8:21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12:17-18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4:8</a:t>
            </a:r>
          </a:p>
          <a:p>
            <a:pPr marL="0" indent="0" algn="r">
              <a:buNone/>
            </a:pPr>
            <a:r>
              <a:rPr lang="en-US" sz="3600" dirty="0">
                <a:solidFill>
                  <a:schemeClr val="accent4"/>
                </a:solidFill>
              </a:rPr>
              <a:t>James 1:19-27</a:t>
            </a:r>
          </a:p>
        </p:txBody>
      </p:sp>
    </p:spTree>
    <p:extLst>
      <p:ext uri="{BB962C8B-B14F-4D97-AF65-F5344CB8AC3E}">
        <p14:creationId xmlns:p14="http://schemas.microsoft.com/office/powerpoint/2010/main" val="64475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6B21C-4D1B-49B6-8B42-EFFE0E3A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2273299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Hour Has Come!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C42DF-82CA-411C-A027-8E35A605E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3086100"/>
            <a:ext cx="10515600" cy="2984500"/>
          </a:xfrm>
        </p:spPr>
        <p:txBody>
          <a:bodyPr anchor="ctr" anchorCtr="1"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chemeClr val="accent4"/>
                </a:solidFill>
              </a:rPr>
              <a:t>Romans 13:14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4"/>
                </a:solidFill>
              </a:rPr>
              <a:t>2Corinthians 6:2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accent4"/>
                </a:solidFill>
              </a:rPr>
              <a:t>2Peter 3</a:t>
            </a:r>
          </a:p>
        </p:txBody>
      </p:sp>
    </p:spTree>
    <p:extLst>
      <p:ext uri="{BB962C8B-B14F-4D97-AF65-F5344CB8AC3E}">
        <p14:creationId xmlns:p14="http://schemas.microsoft.com/office/powerpoint/2010/main" val="229712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130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It's High Time!</vt:lpstr>
      <vt:lpstr>The Hour Has Come...</vt:lpstr>
      <vt:lpstr>The Hour Has Come...</vt:lpstr>
      <vt:lpstr>The Hour Has Come...</vt:lpstr>
      <vt:lpstr>The Hour Has Come...</vt:lpstr>
      <vt:lpstr>The Hour Has Come!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It's High Time!</dc:title>
  <dc:creator>Dan Henderson</dc:creator>
  <cp:lastModifiedBy>Dan Henderson</cp:lastModifiedBy>
  <cp:revision>3</cp:revision>
  <dcterms:created xsi:type="dcterms:W3CDTF">2018-01-20T17:50:54Z</dcterms:created>
  <dcterms:modified xsi:type="dcterms:W3CDTF">2018-01-20T18:10:31Z</dcterms:modified>
</cp:coreProperties>
</file>