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0" d="100"/>
          <a:sy n="60" d="100"/>
        </p:scale>
        <p:origin x="38" y="6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5F1722-5E5A-4A78-A9A4-C7D48B93A8E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2693632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F1722-5E5A-4A78-A9A4-C7D48B93A8E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3653879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F1722-5E5A-4A78-A9A4-C7D48B93A8E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43987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F1722-5E5A-4A78-A9A4-C7D48B93A8E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302787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5F1722-5E5A-4A78-A9A4-C7D48B93A8E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275038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5F1722-5E5A-4A78-A9A4-C7D48B93A8E3}"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3892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5F1722-5E5A-4A78-A9A4-C7D48B93A8E3}" type="datetimeFigureOut">
              <a:rPr lang="en-US" smtClean="0"/>
              <a:t>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4277341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5F1722-5E5A-4A78-A9A4-C7D48B93A8E3}" type="datetimeFigureOut">
              <a:rPr lang="en-US" smtClean="0"/>
              <a:t>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2238718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F1722-5E5A-4A78-A9A4-C7D48B93A8E3}" type="datetimeFigureOut">
              <a:rPr lang="en-US" smtClean="0"/>
              <a:t>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417693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5F1722-5E5A-4A78-A9A4-C7D48B93A8E3}"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325746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5F1722-5E5A-4A78-A9A4-C7D48B93A8E3}"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06347-82AF-4F7F-BC26-7E7BE52D5CCC}" type="slidenum">
              <a:rPr lang="en-US" smtClean="0"/>
              <a:t>‹#›</a:t>
            </a:fld>
            <a:endParaRPr lang="en-US"/>
          </a:p>
        </p:txBody>
      </p:sp>
    </p:spTree>
    <p:extLst>
      <p:ext uri="{BB962C8B-B14F-4D97-AF65-F5344CB8AC3E}">
        <p14:creationId xmlns:p14="http://schemas.microsoft.com/office/powerpoint/2010/main" val="1375349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F1722-5E5A-4A78-A9A4-C7D48B93A8E3}" type="datetimeFigureOut">
              <a:rPr lang="en-US" smtClean="0"/>
              <a:t>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06347-82AF-4F7F-BC26-7E7BE52D5CCC}" type="slidenum">
              <a:rPr lang="en-US" smtClean="0"/>
              <a:t>‹#›</a:t>
            </a:fld>
            <a:endParaRPr lang="en-US"/>
          </a:p>
        </p:txBody>
      </p:sp>
    </p:spTree>
    <p:extLst>
      <p:ext uri="{BB962C8B-B14F-4D97-AF65-F5344CB8AC3E}">
        <p14:creationId xmlns:p14="http://schemas.microsoft.com/office/powerpoint/2010/main" val="26632073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4456-CB7B-4F8C-B321-4DCB6391A0E0}"/>
              </a:ext>
            </a:extLst>
          </p:cNvPr>
          <p:cNvSpPr>
            <a:spLocks noGrp="1"/>
          </p:cNvSpPr>
          <p:nvPr>
            <p:ph type="ctrTitle"/>
          </p:nvPr>
        </p:nvSpPr>
        <p:spPr/>
        <p:txBody>
          <a:bodyPr anchor="ctr" anchorCtr="1">
            <a:normAutofit/>
          </a:bodyPr>
          <a:lstStyle/>
          <a:p>
            <a:r>
              <a:rPr lang="en-US" sz="9600" dirty="0"/>
              <a:t>Identity</a:t>
            </a:r>
          </a:p>
        </p:txBody>
      </p:sp>
      <p:sp>
        <p:nvSpPr>
          <p:cNvPr id="3" name="Subtitle 2">
            <a:extLst>
              <a:ext uri="{FF2B5EF4-FFF2-40B4-BE49-F238E27FC236}">
                <a16:creationId xmlns:a16="http://schemas.microsoft.com/office/drawing/2014/main" id="{CD00C0AF-B7E3-4A3A-9EE9-6752A7B9A304}"/>
              </a:ext>
            </a:extLst>
          </p:cNvPr>
          <p:cNvSpPr>
            <a:spLocks noGrp="1"/>
          </p:cNvSpPr>
          <p:nvPr>
            <p:ph type="subTitle" idx="1"/>
          </p:nvPr>
        </p:nvSpPr>
        <p:spPr/>
        <p:txBody>
          <a:bodyPr anchor="ctr" anchorCtr="1">
            <a:normAutofit/>
          </a:bodyPr>
          <a:lstStyle/>
          <a:p>
            <a:r>
              <a:rPr lang="en-US" sz="6000" dirty="0">
                <a:solidFill>
                  <a:schemeClr val="accent2"/>
                </a:solidFill>
              </a:rPr>
              <a:t>1Corinthians 15:35-41</a:t>
            </a:r>
          </a:p>
        </p:txBody>
      </p:sp>
    </p:spTree>
    <p:extLst>
      <p:ext uri="{BB962C8B-B14F-4D97-AF65-F5344CB8AC3E}">
        <p14:creationId xmlns:p14="http://schemas.microsoft.com/office/powerpoint/2010/main" val="347326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3D02-628E-457C-B3CF-B4E7D2414587}"/>
              </a:ext>
            </a:extLst>
          </p:cNvPr>
          <p:cNvSpPr>
            <a:spLocks noGrp="1"/>
          </p:cNvSpPr>
          <p:nvPr>
            <p:ph type="title"/>
          </p:nvPr>
        </p:nvSpPr>
        <p:spPr/>
        <p:txBody>
          <a:bodyPr>
            <a:normAutofit/>
          </a:bodyPr>
          <a:lstStyle/>
          <a:p>
            <a:r>
              <a:rPr lang="en-US" sz="8000" dirty="0"/>
              <a:t>Identification Of ...</a:t>
            </a:r>
          </a:p>
        </p:txBody>
      </p:sp>
      <p:sp>
        <p:nvSpPr>
          <p:cNvPr id="3" name="Content Placeholder 2">
            <a:extLst>
              <a:ext uri="{FF2B5EF4-FFF2-40B4-BE49-F238E27FC236}">
                <a16:creationId xmlns:a16="http://schemas.microsoft.com/office/drawing/2014/main" id="{6290142A-94F4-4508-80A0-BF7186FFF6F3}"/>
              </a:ext>
            </a:extLst>
          </p:cNvPr>
          <p:cNvSpPr>
            <a:spLocks noGrp="1"/>
          </p:cNvSpPr>
          <p:nvPr>
            <p:ph sz="half" idx="1"/>
          </p:nvPr>
        </p:nvSpPr>
        <p:spPr/>
        <p:txBody>
          <a:bodyPr>
            <a:normAutofit/>
          </a:bodyPr>
          <a:lstStyle/>
          <a:p>
            <a:pPr marL="0" indent="0">
              <a:lnSpc>
                <a:spcPct val="100000"/>
              </a:lnSpc>
              <a:spcBef>
                <a:spcPts val="4800"/>
              </a:spcBef>
              <a:buNone/>
            </a:pPr>
            <a:r>
              <a:rPr lang="en-US" sz="5400" b="1" dirty="0"/>
              <a:t>Humans</a:t>
            </a:r>
          </a:p>
        </p:txBody>
      </p:sp>
      <p:sp>
        <p:nvSpPr>
          <p:cNvPr id="4" name="Content Placeholder 3">
            <a:extLst>
              <a:ext uri="{FF2B5EF4-FFF2-40B4-BE49-F238E27FC236}">
                <a16:creationId xmlns:a16="http://schemas.microsoft.com/office/drawing/2014/main" id="{6A517BCF-E7E4-4A67-A3A0-0E0F1D298299}"/>
              </a:ext>
            </a:extLst>
          </p:cNvPr>
          <p:cNvSpPr>
            <a:spLocks noGrp="1"/>
          </p:cNvSpPr>
          <p:nvPr>
            <p:ph sz="half" idx="2"/>
          </p:nvPr>
        </p:nvSpPr>
        <p:spPr>
          <a:xfrm>
            <a:off x="4584700" y="1825625"/>
            <a:ext cx="7391400" cy="4667250"/>
          </a:xfrm>
        </p:spPr>
        <p:txBody>
          <a:bodyPr anchor="b">
            <a:normAutofit/>
          </a:bodyPr>
          <a:lstStyle/>
          <a:p>
            <a:pPr marL="0" indent="0" algn="r">
              <a:buNone/>
            </a:pPr>
            <a:r>
              <a:rPr lang="en-US" sz="3600" dirty="0">
                <a:solidFill>
                  <a:schemeClr val="accent4"/>
                </a:solidFill>
              </a:rPr>
              <a:t> Exodus 1:22; 2:10; Matthew 1:18-22</a:t>
            </a:r>
          </a:p>
          <a:p>
            <a:pPr marL="0" indent="0" algn="r">
              <a:buNone/>
            </a:pPr>
            <a:r>
              <a:rPr lang="en-US" sz="3600" dirty="0">
                <a:solidFill>
                  <a:schemeClr val="accent4"/>
                </a:solidFill>
              </a:rPr>
              <a:t>2Kings 5:2; 1Samuel 17; Acts 12:13-16</a:t>
            </a:r>
          </a:p>
          <a:p>
            <a:pPr marL="0" indent="0" algn="r">
              <a:buNone/>
            </a:pPr>
            <a:r>
              <a:rPr lang="en-US" sz="3600" dirty="0">
                <a:solidFill>
                  <a:schemeClr val="accent4"/>
                </a:solidFill>
              </a:rPr>
              <a:t>Acts 9:36-40; 8:2; 2:29</a:t>
            </a:r>
          </a:p>
          <a:p>
            <a:pPr marL="0" indent="0" algn="r">
              <a:buNone/>
            </a:pPr>
            <a:r>
              <a:rPr lang="en-US" sz="3600" dirty="0">
                <a:solidFill>
                  <a:schemeClr val="accent4"/>
                </a:solidFill>
              </a:rPr>
              <a:t>Luke 20:37-38; 16:23</a:t>
            </a:r>
          </a:p>
          <a:p>
            <a:pPr marL="0" indent="0" algn="r">
              <a:buNone/>
            </a:pPr>
            <a:r>
              <a:rPr lang="en-US" sz="3600" dirty="0">
                <a:solidFill>
                  <a:schemeClr val="accent4"/>
                </a:solidFill>
              </a:rPr>
              <a:t>Matthew 17:1-3; 1Samuel 28:11-14</a:t>
            </a:r>
          </a:p>
          <a:p>
            <a:pPr marL="0" indent="0" algn="r">
              <a:buNone/>
            </a:pPr>
            <a:r>
              <a:rPr lang="en-US" sz="3600" dirty="0">
                <a:solidFill>
                  <a:schemeClr val="accent4"/>
                </a:solidFill>
              </a:rPr>
              <a:t>John 11; Acts 9:36-40</a:t>
            </a:r>
          </a:p>
          <a:p>
            <a:pPr marL="0" indent="0" algn="r">
              <a:buNone/>
            </a:pPr>
            <a:r>
              <a:rPr lang="en-US" sz="3600" dirty="0">
                <a:solidFill>
                  <a:schemeClr val="accent4"/>
                </a:solidFill>
              </a:rPr>
              <a:t>1Corinthians 15:35-44</a:t>
            </a:r>
          </a:p>
        </p:txBody>
      </p:sp>
    </p:spTree>
    <p:extLst>
      <p:ext uri="{BB962C8B-B14F-4D97-AF65-F5344CB8AC3E}">
        <p14:creationId xmlns:p14="http://schemas.microsoft.com/office/powerpoint/2010/main" val="220363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3D02-628E-457C-B3CF-B4E7D2414587}"/>
              </a:ext>
            </a:extLst>
          </p:cNvPr>
          <p:cNvSpPr>
            <a:spLocks noGrp="1"/>
          </p:cNvSpPr>
          <p:nvPr>
            <p:ph type="title"/>
          </p:nvPr>
        </p:nvSpPr>
        <p:spPr/>
        <p:txBody>
          <a:bodyPr>
            <a:normAutofit/>
          </a:bodyPr>
          <a:lstStyle/>
          <a:p>
            <a:r>
              <a:rPr lang="en-US" sz="8000" dirty="0"/>
              <a:t>Identification Of ...</a:t>
            </a:r>
          </a:p>
        </p:txBody>
      </p:sp>
      <p:sp>
        <p:nvSpPr>
          <p:cNvPr id="3" name="Content Placeholder 2">
            <a:extLst>
              <a:ext uri="{FF2B5EF4-FFF2-40B4-BE49-F238E27FC236}">
                <a16:creationId xmlns:a16="http://schemas.microsoft.com/office/drawing/2014/main" id="{6290142A-94F4-4508-80A0-BF7186FFF6F3}"/>
              </a:ext>
            </a:extLst>
          </p:cNvPr>
          <p:cNvSpPr>
            <a:spLocks noGrp="1"/>
          </p:cNvSpPr>
          <p:nvPr>
            <p:ph sz="half" idx="1"/>
          </p:nvPr>
        </p:nvSpPr>
        <p:spPr/>
        <p:txBody>
          <a:bodyPr>
            <a:normAutofit/>
          </a:bodyPr>
          <a:lstStyle/>
          <a:p>
            <a:pPr marL="0" indent="0">
              <a:lnSpc>
                <a:spcPct val="100000"/>
              </a:lnSpc>
              <a:spcBef>
                <a:spcPts val="4800"/>
              </a:spcBef>
              <a:buNone/>
            </a:pPr>
            <a:r>
              <a:rPr lang="en-US" sz="5400" dirty="0">
                <a:solidFill>
                  <a:schemeClr val="tx1">
                    <a:lumMod val="75000"/>
                  </a:schemeClr>
                </a:solidFill>
              </a:rPr>
              <a:t>Humans</a:t>
            </a:r>
          </a:p>
          <a:p>
            <a:pPr marL="0" indent="0">
              <a:lnSpc>
                <a:spcPct val="100000"/>
              </a:lnSpc>
              <a:spcBef>
                <a:spcPts val="4800"/>
              </a:spcBef>
              <a:buNone/>
            </a:pPr>
            <a:r>
              <a:rPr lang="en-US" sz="5400" b="1" dirty="0"/>
              <a:t>Angels</a:t>
            </a:r>
          </a:p>
        </p:txBody>
      </p:sp>
      <p:sp>
        <p:nvSpPr>
          <p:cNvPr id="4" name="Content Placeholder 3">
            <a:extLst>
              <a:ext uri="{FF2B5EF4-FFF2-40B4-BE49-F238E27FC236}">
                <a16:creationId xmlns:a16="http://schemas.microsoft.com/office/drawing/2014/main" id="{6A517BCF-E7E4-4A67-A3A0-0E0F1D298299}"/>
              </a:ext>
            </a:extLst>
          </p:cNvPr>
          <p:cNvSpPr>
            <a:spLocks noGrp="1"/>
          </p:cNvSpPr>
          <p:nvPr>
            <p:ph sz="half" idx="2"/>
          </p:nvPr>
        </p:nvSpPr>
        <p:spPr>
          <a:xfrm>
            <a:off x="4584700" y="1825625"/>
            <a:ext cx="7391400" cy="4667250"/>
          </a:xfrm>
        </p:spPr>
        <p:txBody>
          <a:bodyPr anchor="b">
            <a:normAutofit/>
          </a:bodyPr>
          <a:lstStyle/>
          <a:p>
            <a:pPr marL="0" indent="0" algn="r">
              <a:buNone/>
            </a:pPr>
            <a:r>
              <a:rPr lang="en-US" sz="3600" dirty="0">
                <a:solidFill>
                  <a:schemeClr val="accent4"/>
                </a:solidFill>
              </a:rPr>
              <a:t>  Jude 9; Revelation 12:7; Luke 1:26</a:t>
            </a:r>
          </a:p>
          <a:p>
            <a:pPr marL="0" indent="0" algn="r">
              <a:buNone/>
            </a:pPr>
            <a:r>
              <a:rPr lang="en-US" sz="3600" dirty="0">
                <a:solidFill>
                  <a:schemeClr val="accent4"/>
                </a:solidFill>
              </a:rPr>
              <a:t>2Samuel 24:17</a:t>
            </a:r>
          </a:p>
          <a:p>
            <a:pPr marL="0" indent="0" algn="r">
              <a:buNone/>
            </a:pPr>
            <a:r>
              <a:rPr lang="en-US" sz="3600" dirty="0">
                <a:solidFill>
                  <a:schemeClr val="accent4"/>
                </a:solidFill>
              </a:rPr>
              <a:t>Genesis 18 &amp; 19</a:t>
            </a:r>
          </a:p>
          <a:p>
            <a:pPr marL="0" indent="0" algn="r">
              <a:buNone/>
            </a:pPr>
            <a:r>
              <a:rPr lang="en-US" sz="3600" dirty="0">
                <a:solidFill>
                  <a:schemeClr val="accent4"/>
                </a:solidFill>
              </a:rPr>
              <a:t>Luke 24:4; John 20:12; Acts 1:10</a:t>
            </a:r>
          </a:p>
        </p:txBody>
      </p:sp>
    </p:spTree>
    <p:extLst>
      <p:ext uri="{BB962C8B-B14F-4D97-AF65-F5344CB8AC3E}">
        <p14:creationId xmlns:p14="http://schemas.microsoft.com/office/powerpoint/2010/main" val="279453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3D02-628E-457C-B3CF-B4E7D2414587}"/>
              </a:ext>
            </a:extLst>
          </p:cNvPr>
          <p:cNvSpPr>
            <a:spLocks noGrp="1"/>
          </p:cNvSpPr>
          <p:nvPr>
            <p:ph type="title"/>
          </p:nvPr>
        </p:nvSpPr>
        <p:spPr/>
        <p:txBody>
          <a:bodyPr>
            <a:normAutofit/>
          </a:bodyPr>
          <a:lstStyle/>
          <a:p>
            <a:r>
              <a:rPr lang="en-US" sz="8000" dirty="0"/>
              <a:t>Identification Of ...</a:t>
            </a:r>
          </a:p>
        </p:txBody>
      </p:sp>
      <p:sp>
        <p:nvSpPr>
          <p:cNvPr id="3" name="Content Placeholder 2">
            <a:extLst>
              <a:ext uri="{FF2B5EF4-FFF2-40B4-BE49-F238E27FC236}">
                <a16:creationId xmlns:a16="http://schemas.microsoft.com/office/drawing/2014/main" id="{6290142A-94F4-4508-80A0-BF7186FFF6F3}"/>
              </a:ext>
            </a:extLst>
          </p:cNvPr>
          <p:cNvSpPr>
            <a:spLocks noGrp="1"/>
          </p:cNvSpPr>
          <p:nvPr>
            <p:ph sz="half" idx="1"/>
          </p:nvPr>
        </p:nvSpPr>
        <p:spPr/>
        <p:txBody>
          <a:bodyPr>
            <a:normAutofit/>
          </a:bodyPr>
          <a:lstStyle/>
          <a:p>
            <a:pPr marL="0" indent="0">
              <a:lnSpc>
                <a:spcPct val="100000"/>
              </a:lnSpc>
              <a:spcBef>
                <a:spcPts val="4800"/>
              </a:spcBef>
              <a:buNone/>
            </a:pPr>
            <a:r>
              <a:rPr lang="en-US" sz="5400" dirty="0">
                <a:solidFill>
                  <a:schemeClr val="tx1">
                    <a:lumMod val="75000"/>
                  </a:schemeClr>
                </a:solidFill>
              </a:rPr>
              <a:t>Humans</a:t>
            </a:r>
          </a:p>
          <a:p>
            <a:pPr marL="0" indent="0">
              <a:lnSpc>
                <a:spcPct val="100000"/>
              </a:lnSpc>
              <a:spcBef>
                <a:spcPts val="4800"/>
              </a:spcBef>
              <a:buNone/>
            </a:pPr>
            <a:r>
              <a:rPr lang="en-US" sz="5400" dirty="0">
                <a:solidFill>
                  <a:schemeClr val="tx1">
                    <a:lumMod val="75000"/>
                  </a:schemeClr>
                </a:solidFill>
              </a:rPr>
              <a:t>Angels</a:t>
            </a:r>
          </a:p>
          <a:p>
            <a:pPr marL="0" indent="0">
              <a:lnSpc>
                <a:spcPct val="100000"/>
              </a:lnSpc>
              <a:spcBef>
                <a:spcPts val="4800"/>
              </a:spcBef>
              <a:buNone/>
            </a:pPr>
            <a:r>
              <a:rPr lang="en-US" sz="5400" b="1" dirty="0"/>
              <a:t>Deity</a:t>
            </a:r>
          </a:p>
        </p:txBody>
      </p:sp>
      <p:sp>
        <p:nvSpPr>
          <p:cNvPr id="4" name="Content Placeholder 3">
            <a:extLst>
              <a:ext uri="{FF2B5EF4-FFF2-40B4-BE49-F238E27FC236}">
                <a16:creationId xmlns:a16="http://schemas.microsoft.com/office/drawing/2014/main" id="{6A517BCF-E7E4-4A67-A3A0-0E0F1D298299}"/>
              </a:ext>
            </a:extLst>
          </p:cNvPr>
          <p:cNvSpPr>
            <a:spLocks noGrp="1"/>
          </p:cNvSpPr>
          <p:nvPr>
            <p:ph sz="half" idx="2"/>
          </p:nvPr>
        </p:nvSpPr>
        <p:spPr>
          <a:xfrm>
            <a:off x="4584700" y="1825625"/>
            <a:ext cx="7391400" cy="4667250"/>
          </a:xfrm>
        </p:spPr>
        <p:txBody>
          <a:bodyPr anchor="b">
            <a:normAutofit/>
          </a:bodyPr>
          <a:lstStyle/>
          <a:p>
            <a:pPr marL="0" indent="0" algn="r">
              <a:buNone/>
            </a:pPr>
            <a:r>
              <a:rPr lang="en-US" sz="3600" dirty="0">
                <a:solidFill>
                  <a:schemeClr val="accent4"/>
                </a:solidFill>
              </a:rPr>
              <a:t>  John 20:24-29</a:t>
            </a:r>
          </a:p>
          <a:p>
            <a:pPr marL="0" indent="0" algn="r">
              <a:buNone/>
            </a:pPr>
            <a:r>
              <a:rPr lang="en-US" sz="3600" dirty="0">
                <a:solidFill>
                  <a:schemeClr val="accent4"/>
                </a:solidFill>
              </a:rPr>
              <a:t>Philippians 3:20-21</a:t>
            </a:r>
          </a:p>
          <a:p>
            <a:pPr marL="0" indent="0" algn="r">
              <a:buNone/>
            </a:pPr>
            <a:r>
              <a:rPr lang="en-US" sz="3600" dirty="0">
                <a:solidFill>
                  <a:schemeClr val="accent4"/>
                </a:solidFill>
              </a:rPr>
              <a:t>Acts 7:55-56; 26:16-18</a:t>
            </a:r>
          </a:p>
          <a:p>
            <a:pPr marL="0" indent="0" algn="r">
              <a:buNone/>
            </a:pPr>
            <a:r>
              <a:rPr lang="en-US" sz="3600" dirty="0">
                <a:solidFill>
                  <a:schemeClr val="accent4"/>
                </a:solidFill>
              </a:rPr>
              <a:t>Daniel 3:25</a:t>
            </a:r>
          </a:p>
        </p:txBody>
      </p:sp>
    </p:spTree>
    <p:extLst>
      <p:ext uri="{BB962C8B-B14F-4D97-AF65-F5344CB8AC3E}">
        <p14:creationId xmlns:p14="http://schemas.microsoft.com/office/powerpoint/2010/main" val="24145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DED59-1928-4693-8917-E975A0E2B6FE}"/>
              </a:ext>
            </a:extLst>
          </p:cNvPr>
          <p:cNvSpPr>
            <a:spLocks noGrp="1"/>
          </p:cNvSpPr>
          <p:nvPr>
            <p:ph type="title"/>
          </p:nvPr>
        </p:nvSpPr>
        <p:spPr/>
        <p:txBody>
          <a:bodyPr>
            <a:normAutofit/>
          </a:bodyPr>
          <a:lstStyle/>
          <a:p>
            <a:r>
              <a:rPr lang="en-US" sz="8000" dirty="0"/>
              <a:t>A Reminder ...</a:t>
            </a:r>
          </a:p>
        </p:txBody>
      </p:sp>
      <p:sp>
        <p:nvSpPr>
          <p:cNvPr id="3" name="Content Placeholder 2">
            <a:extLst>
              <a:ext uri="{FF2B5EF4-FFF2-40B4-BE49-F238E27FC236}">
                <a16:creationId xmlns:a16="http://schemas.microsoft.com/office/drawing/2014/main" id="{4393BDA4-D925-4DAE-B39F-CA0509C49979}"/>
              </a:ext>
            </a:extLst>
          </p:cNvPr>
          <p:cNvSpPr>
            <a:spLocks noGrp="1"/>
          </p:cNvSpPr>
          <p:nvPr>
            <p:ph idx="1"/>
          </p:nvPr>
        </p:nvSpPr>
        <p:spPr/>
        <p:txBody>
          <a:bodyPr anchor="ctr" anchorCtr="1">
            <a:normAutofit/>
          </a:bodyPr>
          <a:lstStyle/>
          <a:p>
            <a:pPr marL="0" indent="0">
              <a:buNone/>
            </a:pPr>
            <a:r>
              <a:rPr lang="en-US" sz="4000" dirty="0">
                <a:solidFill>
                  <a:schemeClr val="accent4"/>
                </a:solidFill>
              </a:rPr>
              <a:t>The secret things belong to the Lord our God, but the things that are revealed belong to us and to our children forever, that we may do all the words of this law.</a:t>
            </a:r>
          </a:p>
          <a:p>
            <a:pPr marL="0" indent="0" algn="r">
              <a:buNone/>
            </a:pPr>
            <a:r>
              <a:rPr lang="en-US" sz="4000" b="1" dirty="0">
                <a:solidFill>
                  <a:schemeClr val="accent4"/>
                </a:solidFill>
              </a:rPr>
              <a:t>Deuteronomy 29:29</a:t>
            </a:r>
            <a:r>
              <a:rPr lang="en-US" sz="4000" dirty="0">
                <a:solidFill>
                  <a:schemeClr val="accent4"/>
                </a:solidFill>
              </a:rPr>
              <a:t> </a:t>
            </a:r>
          </a:p>
        </p:txBody>
      </p:sp>
    </p:spTree>
    <p:extLst>
      <p:ext uri="{BB962C8B-B14F-4D97-AF65-F5344CB8AC3E}">
        <p14:creationId xmlns:p14="http://schemas.microsoft.com/office/powerpoint/2010/main" val="24725612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131</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Identity</vt:lpstr>
      <vt:lpstr>Identification Of ...</vt:lpstr>
      <vt:lpstr>Identification Of ...</vt:lpstr>
      <vt:lpstr>Identification Of ...</vt:lpstr>
      <vt:lpstr>A Reminder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dc:title>
  <dc:creator>Dan Henderson</dc:creator>
  <cp:lastModifiedBy>Dan Henderson</cp:lastModifiedBy>
  <cp:revision>2</cp:revision>
  <dcterms:created xsi:type="dcterms:W3CDTF">2018-02-04T02:06:13Z</dcterms:created>
  <dcterms:modified xsi:type="dcterms:W3CDTF">2018-02-04T02:22:00Z</dcterms:modified>
</cp:coreProperties>
</file>