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38" y="6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 Henderson" userId="38d7bcbf436a3be6" providerId="LiveId" clId="{113EBD86-5D78-44A7-B1C1-5E4FCD198D19}"/>
    <pc:docChg chg="undo addSld modSld">
      <pc:chgData name="Dan Henderson" userId="38d7bcbf436a3be6" providerId="LiveId" clId="{113EBD86-5D78-44A7-B1C1-5E4FCD198D19}" dt="2018-03-04T02:15:09.749" v="10" actId="20577"/>
      <pc:docMkLst>
        <pc:docMk/>
      </pc:docMkLst>
      <pc:sldChg chg="modSp">
        <pc:chgData name="Dan Henderson" userId="38d7bcbf436a3be6" providerId="LiveId" clId="{113EBD86-5D78-44A7-B1C1-5E4FCD198D19}" dt="2018-03-04T02:15:09.749" v="10" actId="20577"/>
        <pc:sldMkLst>
          <pc:docMk/>
          <pc:sldMk cId="1278849889" sldId="256"/>
        </pc:sldMkLst>
        <pc:spChg chg="mod">
          <ac:chgData name="Dan Henderson" userId="38d7bcbf436a3be6" providerId="LiveId" clId="{113EBD86-5D78-44A7-B1C1-5E4FCD198D19}" dt="2018-03-04T02:15:09.749" v="10" actId="20577"/>
          <ac:spMkLst>
            <pc:docMk/>
            <pc:sldMk cId="1278849889" sldId="256"/>
            <ac:spMk id="2" creationId="{5AA0AE97-B7FB-4424-BEEA-6BE66345E7B5}"/>
          </ac:spMkLst>
        </pc:spChg>
        <pc:spChg chg="mod">
          <ac:chgData name="Dan Henderson" userId="38d7bcbf436a3be6" providerId="LiveId" clId="{113EBD86-5D78-44A7-B1C1-5E4FCD198D19}" dt="2018-03-04T02:15:09.038" v="9" actId="20577"/>
          <ac:spMkLst>
            <pc:docMk/>
            <pc:sldMk cId="1278849889" sldId="256"/>
            <ac:spMk id="3" creationId="{FAD334FC-836E-439E-9FCF-5CD1C4188F4E}"/>
          </ac:spMkLst>
        </pc:spChg>
      </pc:sldChg>
      <pc:sldChg chg="modSp">
        <pc:chgData name="Dan Henderson" userId="38d7bcbf436a3be6" providerId="LiveId" clId="{113EBD86-5D78-44A7-B1C1-5E4FCD198D19}" dt="2018-03-04T02:15:01.515" v="4" actId="20577"/>
        <pc:sldMkLst>
          <pc:docMk/>
          <pc:sldMk cId="2475607362" sldId="258"/>
        </pc:sldMkLst>
        <pc:spChg chg="mod">
          <ac:chgData name="Dan Henderson" userId="38d7bcbf436a3be6" providerId="LiveId" clId="{113EBD86-5D78-44A7-B1C1-5E4FCD198D19}" dt="2018-03-04T02:15:01.515" v="4" actId="20577"/>
          <ac:spMkLst>
            <pc:docMk/>
            <pc:sldMk cId="2475607362" sldId="258"/>
            <ac:spMk id="2" creationId="{747142C0-D189-45D7-8F23-E2A6B756D28A}"/>
          </ac:spMkLst>
        </pc:spChg>
        <pc:spChg chg="mod">
          <ac:chgData name="Dan Henderson" userId="38d7bcbf436a3be6" providerId="LiveId" clId="{113EBD86-5D78-44A7-B1C1-5E4FCD198D19}" dt="2018-03-04T02:14:58.715" v="3" actId="20577"/>
          <ac:spMkLst>
            <pc:docMk/>
            <pc:sldMk cId="2475607362" sldId="258"/>
            <ac:spMk id="3" creationId="{DF3A167E-0C94-4378-9C62-64F2B4AE4E67}"/>
          </ac:spMkLst>
        </pc:spChg>
        <pc:spChg chg="mod">
          <ac:chgData name="Dan Henderson" userId="38d7bcbf436a3be6" providerId="LiveId" clId="{113EBD86-5D78-44A7-B1C1-5E4FCD198D19}" dt="2018-03-04T02:14:56.668" v="2" actId="14100"/>
          <ac:spMkLst>
            <pc:docMk/>
            <pc:sldMk cId="2475607362" sldId="258"/>
            <ac:spMk id="4" creationId="{C054A4DF-3931-4388-94C3-EB4F8F11E129}"/>
          </ac:spMkLst>
        </pc:spChg>
      </pc:sldChg>
      <pc:sldChg chg="add">
        <pc:chgData name="Dan Henderson" userId="38d7bcbf436a3be6" providerId="LiveId" clId="{113EBD86-5D78-44A7-B1C1-5E4FCD198D19}" dt="2018-03-04T02:14:54.424" v="1" actId="2696"/>
        <pc:sldMkLst>
          <pc:docMk/>
          <pc:sldMk cId="157679347" sldId="259"/>
        </pc:sldMkLst>
      </pc:sldChg>
      <pc:sldChg chg="add">
        <pc:chgData name="Dan Henderson" userId="38d7bcbf436a3be6" providerId="LiveId" clId="{113EBD86-5D78-44A7-B1C1-5E4FCD198D19}" dt="2018-03-04T02:14:52.970" v="0" actId="2696"/>
        <pc:sldMkLst>
          <pc:docMk/>
          <pc:sldMk cId="3537076112" sldId="26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885C9-1AAB-4513-8E0C-FF815C3592D2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9D07B-8B36-42F5-A782-0F0EA1504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900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885C9-1AAB-4513-8E0C-FF815C3592D2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9D07B-8B36-42F5-A782-0F0EA1504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936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885C9-1AAB-4513-8E0C-FF815C3592D2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9D07B-8B36-42F5-A782-0F0EA1504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59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885C9-1AAB-4513-8E0C-FF815C3592D2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9D07B-8B36-42F5-A782-0F0EA1504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530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885C9-1AAB-4513-8E0C-FF815C3592D2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9D07B-8B36-42F5-A782-0F0EA1504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912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885C9-1AAB-4513-8E0C-FF815C3592D2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9D07B-8B36-42F5-A782-0F0EA1504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6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885C9-1AAB-4513-8E0C-FF815C3592D2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9D07B-8B36-42F5-A782-0F0EA1504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424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885C9-1AAB-4513-8E0C-FF815C3592D2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9D07B-8B36-42F5-A782-0F0EA1504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620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885C9-1AAB-4513-8E0C-FF815C3592D2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9D07B-8B36-42F5-A782-0F0EA1504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8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885C9-1AAB-4513-8E0C-FF815C3592D2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9D07B-8B36-42F5-A782-0F0EA1504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814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885C9-1AAB-4513-8E0C-FF815C3592D2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9D07B-8B36-42F5-A782-0F0EA1504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731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885C9-1AAB-4513-8E0C-FF815C3592D2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9D07B-8B36-42F5-A782-0F0EA1504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204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0AE97-B7FB-4424-BEEA-6BE66345E7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Word Pictures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D334FC-836E-439E-9FCF-5CD1C4188F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Jeremiah 1:1-10</a:t>
            </a:r>
          </a:p>
        </p:txBody>
      </p:sp>
    </p:spTree>
    <p:extLst>
      <p:ext uri="{BB962C8B-B14F-4D97-AF65-F5344CB8AC3E}">
        <p14:creationId xmlns:p14="http://schemas.microsoft.com/office/powerpoint/2010/main" val="1278849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142C0-D189-45D7-8F23-E2A6B756D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9701"/>
            <a:ext cx="10515600" cy="1550988"/>
          </a:xfrm>
        </p:spPr>
        <p:txBody>
          <a:bodyPr>
            <a:normAutofit/>
          </a:bodyPr>
          <a:lstStyle/>
          <a:p>
            <a:r>
              <a:rPr lang="en-US" sz="7200" dirty="0"/>
              <a:t>Jeremiah's Word Pictures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3A167E-0C94-4378-9C62-64F2B4AE4E6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800" dirty="0"/>
              <a:t>Jeremiah 17:5-8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54A4DF-3931-4388-94C3-EB4F8F11E1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2035175"/>
          </a:xfrm>
        </p:spPr>
        <p:txBody>
          <a:bodyPr anchor="b" anchorCtr="0">
            <a:normAutofit/>
          </a:bodyPr>
          <a:lstStyle/>
          <a:p>
            <a:pPr marL="0" indent="0" algn="r">
              <a:buNone/>
            </a:pPr>
            <a:r>
              <a:rPr lang="en-US" sz="3600" b="1" dirty="0">
                <a:solidFill>
                  <a:schemeClr val="accent4"/>
                </a:solidFill>
              </a:rPr>
              <a:t>Psalm 1:1-6</a:t>
            </a:r>
          </a:p>
        </p:txBody>
      </p:sp>
    </p:spTree>
    <p:extLst>
      <p:ext uri="{BB962C8B-B14F-4D97-AF65-F5344CB8AC3E}">
        <p14:creationId xmlns:p14="http://schemas.microsoft.com/office/powerpoint/2010/main" val="2475607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142C0-D189-45D7-8F23-E2A6B756D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9701"/>
            <a:ext cx="10515600" cy="1550988"/>
          </a:xfrm>
        </p:spPr>
        <p:txBody>
          <a:bodyPr>
            <a:normAutofit/>
          </a:bodyPr>
          <a:lstStyle/>
          <a:p>
            <a:r>
              <a:rPr lang="en-US" sz="7200" dirty="0"/>
              <a:t>Jeremiah's Word Pictures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3A167E-0C94-4378-9C62-64F2B4AE4E6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800" dirty="0"/>
              <a:t>Jeremiah 17:5-8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800" dirty="0"/>
              <a:t>Jeremiah 20:7-9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54A4DF-3931-4388-94C3-EB4F8F11E1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000375"/>
          </a:xfrm>
        </p:spPr>
        <p:txBody>
          <a:bodyPr anchor="b" anchorCtr="0">
            <a:normAutofit/>
          </a:bodyPr>
          <a:lstStyle/>
          <a:p>
            <a:pPr marL="0" indent="0" algn="r">
              <a:buNone/>
            </a:pPr>
            <a:r>
              <a:rPr lang="en-US" sz="3600" b="1" dirty="0">
                <a:solidFill>
                  <a:schemeClr val="accent4"/>
                </a:solidFill>
              </a:rPr>
              <a:t>Luke 24:32-35</a:t>
            </a:r>
          </a:p>
        </p:txBody>
      </p:sp>
    </p:spTree>
    <p:extLst>
      <p:ext uri="{BB962C8B-B14F-4D97-AF65-F5344CB8AC3E}">
        <p14:creationId xmlns:p14="http://schemas.microsoft.com/office/powerpoint/2010/main" val="157679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142C0-D189-45D7-8F23-E2A6B756D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9701"/>
            <a:ext cx="10515600" cy="1550988"/>
          </a:xfrm>
        </p:spPr>
        <p:txBody>
          <a:bodyPr>
            <a:normAutofit/>
          </a:bodyPr>
          <a:lstStyle/>
          <a:p>
            <a:r>
              <a:rPr lang="en-US" sz="7200" dirty="0"/>
              <a:t>Jeremiah's Word Pictures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3A167E-0C94-4378-9C62-64F2B4AE4E6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800" dirty="0"/>
              <a:t>Jeremiah 17:5-8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800" dirty="0"/>
              <a:t>Jeremiah 20:7-9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800" dirty="0"/>
              <a:t>Jeremiah 44:2-5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54A4DF-3931-4388-94C3-EB4F8F11E12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 anchorCtr="0">
            <a:normAutofit/>
          </a:bodyPr>
          <a:lstStyle/>
          <a:p>
            <a:pPr marL="0" indent="0" algn="r">
              <a:buNone/>
            </a:pPr>
            <a:r>
              <a:rPr lang="en-US" sz="3600" b="1" dirty="0">
                <a:solidFill>
                  <a:schemeClr val="accent4"/>
                </a:solidFill>
              </a:rPr>
              <a:t>Jeremiah 42 &amp; 43</a:t>
            </a:r>
          </a:p>
          <a:p>
            <a:pPr marL="0" indent="0" algn="r">
              <a:buNone/>
            </a:pPr>
            <a:r>
              <a:rPr lang="en-US" sz="3600" b="1" dirty="0">
                <a:solidFill>
                  <a:schemeClr val="accent4"/>
                </a:solidFill>
              </a:rPr>
              <a:t>Colossians 3:17</a:t>
            </a:r>
          </a:p>
        </p:txBody>
      </p:sp>
    </p:spTree>
    <p:extLst>
      <p:ext uri="{BB962C8B-B14F-4D97-AF65-F5344CB8AC3E}">
        <p14:creationId xmlns:p14="http://schemas.microsoft.com/office/powerpoint/2010/main" val="3537076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35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Word Pictures</vt:lpstr>
      <vt:lpstr>Jeremiah's Word Pictures</vt:lpstr>
      <vt:lpstr>Jeremiah's Word Pictures</vt:lpstr>
      <vt:lpstr>Jeremiah's Word Pictures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Pictures</dc:title>
  <dc:creator>Dan Henderson</dc:creator>
  <cp:lastModifiedBy>Dan Henderson</cp:lastModifiedBy>
  <cp:revision>1</cp:revision>
  <dcterms:created xsi:type="dcterms:W3CDTF">2018-03-04T02:03:18Z</dcterms:created>
  <dcterms:modified xsi:type="dcterms:W3CDTF">2018-03-04T02:15:16Z</dcterms:modified>
</cp:coreProperties>
</file>