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6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2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9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0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6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4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8AF6-2D2D-4090-B73E-F7939807796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6324-73B0-4A2A-9798-BBE3B5BDC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5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A67C-A4F8-4B59-8474-FEB8D24ED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God's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04DC1-4429-40DE-B26E-0F85F8889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Joshua 1:1-9</a:t>
            </a:r>
          </a:p>
        </p:txBody>
      </p:sp>
    </p:spTree>
    <p:extLst>
      <p:ext uri="{BB962C8B-B14F-4D97-AF65-F5344CB8AC3E}">
        <p14:creationId xmlns:p14="http://schemas.microsoft.com/office/powerpoint/2010/main" val="282746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Determination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Pray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Involved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Acts 6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16:1-2</a:t>
            </a:r>
          </a:p>
        </p:txBody>
      </p:sp>
    </p:spTree>
    <p:extLst>
      <p:ext uri="{BB962C8B-B14F-4D97-AF65-F5344CB8AC3E}">
        <p14:creationId xmlns:p14="http://schemas.microsoft.com/office/powerpoint/2010/main" val="421324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Determination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Pray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Involved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2:19-20</a:t>
            </a:r>
          </a:p>
        </p:txBody>
      </p:sp>
    </p:spTree>
    <p:extLst>
      <p:ext uri="{BB962C8B-B14F-4D97-AF65-F5344CB8AC3E}">
        <p14:creationId xmlns:p14="http://schemas.microsoft.com/office/powerpoint/2010/main" val="26969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Determination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Pray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Involved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Care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Useful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3:12-15; 12:4-7</a:t>
            </a:r>
          </a:p>
        </p:txBody>
      </p:sp>
    </p:spTree>
    <p:extLst>
      <p:ext uri="{BB962C8B-B14F-4D97-AF65-F5344CB8AC3E}">
        <p14:creationId xmlns:p14="http://schemas.microsoft.com/office/powerpoint/2010/main" val="71082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God-Fearing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Sacrificial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Knowledgeable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Faithful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B17D96-27A6-4F68-8A88-B213E87C3642}"/>
              </a:ext>
            </a:extLst>
          </p:cNvPr>
          <p:cNvSpPr txBox="1">
            <a:spLocks/>
          </p:cNvSpPr>
          <p:nvPr/>
        </p:nvSpPr>
        <p:spPr>
          <a:xfrm>
            <a:off x="6172200" y="1638300"/>
            <a:ext cx="5181600" cy="485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Have Determination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Pray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Are Involved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Care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400"/>
              <a:t>Are Useful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884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4:12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5:16; 6:1</a:t>
            </a:r>
          </a:p>
        </p:txBody>
      </p:sp>
    </p:spTree>
    <p:extLst>
      <p:ext uri="{BB962C8B-B14F-4D97-AF65-F5344CB8AC3E}">
        <p14:creationId xmlns:p14="http://schemas.microsoft.com/office/powerpoint/2010/main" val="417634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1:5-11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Luke 21:19</a:t>
            </a:r>
          </a:p>
        </p:txBody>
      </p:sp>
    </p:spTree>
    <p:extLst>
      <p:ext uri="{BB962C8B-B14F-4D97-AF65-F5344CB8AC3E}">
        <p14:creationId xmlns:p14="http://schemas.microsoft.com/office/powerpoint/2010/main" val="13987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God-Fearing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4:19-20; 5:29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111:10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9:10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 John 12:42-43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2:11-12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15:24</a:t>
            </a:r>
          </a:p>
        </p:txBody>
      </p:sp>
    </p:spTree>
    <p:extLst>
      <p:ext uri="{BB962C8B-B14F-4D97-AF65-F5344CB8AC3E}">
        <p14:creationId xmlns:p14="http://schemas.microsoft.com/office/powerpoint/2010/main" val="61053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God-Fearing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Sacrificial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3:7-11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Luke 9:62; 14:25-33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410766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God-Fearing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Sacrificial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Knowledgeable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3:14-17; 2:15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3:15</a:t>
            </a:r>
          </a:p>
        </p:txBody>
      </p:sp>
    </p:spTree>
    <p:extLst>
      <p:ext uri="{BB962C8B-B14F-4D97-AF65-F5344CB8AC3E}">
        <p14:creationId xmlns:p14="http://schemas.microsoft.com/office/powerpoint/2010/main" val="80924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Examples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Steadfast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God-Fearing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Sacrificial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Knowledgeable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Are Faithful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Romans 4:19-21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8:7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Acts 6:5,8</a:t>
            </a:r>
          </a:p>
        </p:txBody>
      </p:sp>
    </p:spTree>
    <p:extLst>
      <p:ext uri="{BB962C8B-B14F-4D97-AF65-F5344CB8AC3E}">
        <p14:creationId xmlns:p14="http://schemas.microsoft.com/office/powerpoint/2010/main" val="413049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Determination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29:18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8:31</a:t>
            </a:r>
          </a:p>
        </p:txBody>
      </p:sp>
    </p:spTree>
    <p:extLst>
      <p:ext uri="{BB962C8B-B14F-4D97-AF65-F5344CB8AC3E}">
        <p14:creationId xmlns:p14="http://schemas.microsoft.com/office/powerpoint/2010/main" val="175554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4158-66C6-48CC-9187-04649E74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God Wants Saints Who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E99-6C25-4232-8E06-75B64FE3F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854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Vision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Have Determination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Pray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BF5B3-6DB1-4A3B-A597-A7BA2CBC04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5:17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4:31</a:t>
            </a:r>
          </a:p>
        </p:txBody>
      </p:sp>
    </p:spTree>
    <p:extLst>
      <p:ext uri="{BB962C8B-B14F-4D97-AF65-F5344CB8AC3E}">
        <p14:creationId xmlns:p14="http://schemas.microsoft.com/office/powerpoint/2010/main" val="300752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239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God's People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  <vt:lpstr>God Wants Saints Who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Wants ...</dc:title>
  <dc:creator>Dan Henderson</dc:creator>
  <cp:lastModifiedBy>Dan Henderson</cp:lastModifiedBy>
  <cp:revision>3</cp:revision>
  <dcterms:created xsi:type="dcterms:W3CDTF">2018-04-08T01:11:42Z</dcterms:created>
  <dcterms:modified xsi:type="dcterms:W3CDTF">2018-04-08T01:30:36Z</dcterms:modified>
</cp:coreProperties>
</file>