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38" y="6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B35A-B110-4AE6-B3F2-5B295C35CD61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B38B-52C1-4B2D-9A6D-9761C1315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1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B35A-B110-4AE6-B3F2-5B295C35CD61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B38B-52C1-4B2D-9A6D-9761C1315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7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B35A-B110-4AE6-B3F2-5B295C35CD61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B38B-52C1-4B2D-9A6D-9761C1315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93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B35A-B110-4AE6-B3F2-5B295C35CD61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B38B-52C1-4B2D-9A6D-9761C1315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2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B35A-B110-4AE6-B3F2-5B295C35CD61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B38B-52C1-4B2D-9A6D-9761C1315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2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B35A-B110-4AE6-B3F2-5B295C35CD61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B38B-52C1-4B2D-9A6D-9761C1315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594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B35A-B110-4AE6-B3F2-5B295C35CD61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B38B-52C1-4B2D-9A6D-9761C1315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76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B35A-B110-4AE6-B3F2-5B295C35CD61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B38B-52C1-4B2D-9A6D-9761C1315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4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B35A-B110-4AE6-B3F2-5B295C35CD61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B38B-52C1-4B2D-9A6D-9761C1315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96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B35A-B110-4AE6-B3F2-5B295C35CD61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B38B-52C1-4B2D-9A6D-9761C1315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744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B35A-B110-4AE6-B3F2-5B295C35CD61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B38B-52C1-4B2D-9A6D-9761C1315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5B35A-B110-4AE6-B3F2-5B295C35CD61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2B38B-52C1-4B2D-9A6D-9761C1315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54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60F46-D2AD-4899-9965-333E26C9B0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Autofit/>
          </a:bodyPr>
          <a:lstStyle/>
          <a:p>
            <a:r>
              <a:rPr lang="en-US" sz="9600" dirty="0"/>
              <a:t>Spiritual Security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9ECDAC-398A-487F-A2C9-E8A971CDF9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Hebrews 6:9-20</a:t>
            </a:r>
          </a:p>
        </p:txBody>
      </p:sp>
    </p:spTree>
    <p:extLst>
      <p:ext uri="{BB962C8B-B14F-4D97-AF65-F5344CB8AC3E}">
        <p14:creationId xmlns:p14="http://schemas.microsoft.com/office/powerpoint/2010/main" val="1636991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828DE-8144-4E2A-8449-E5D42C25C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Spiritual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A497D-5294-46AD-BA12-F4F478A773E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God Remembers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EF40B-74F3-45F7-A492-14C9DE4C2D0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Hebrews 8:12</a:t>
            </a:r>
          </a:p>
        </p:txBody>
      </p:sp>
    </p:spTree>
    <p:extLst>
      <p:ext uri="{BB962C8B-B14F-4D97-AF65-F5344CB8AC3E}">
        <p14:creationId xmlns:p14="http://schemas.microsoft.com/office/powerpoint/2010/main" val="4183365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828DE-8144-4E2A-8449-E5D42C25C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Spiritual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A497D-5294-46AD-BA12-F4F478A773E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God Remembers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Our Diligence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EF40B-74F3-45F7-A492-14C9DE4C2D0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Hebrews 3:6,14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Hebrews 6:15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2Peter 1:10-11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Revelation 2:10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Romans 2:7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Hebrews 10:36</a:t>
            </a:r>
          </a:p>
        </p:txBody>
      </p:sp>
    </p:spTree>
    <p:extLst>
      <p:ext uri="{BB962C8B-B14F-4D97-AF65-F5344CB8AC3E}">
        <p14:creationId xmlns:p14="http://schemas.microsoft.com/office/powerpoint/2010/main" val="2638004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828DE-8144-4E2A-8449-E5D42C25C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Spiritual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A497D-5294-46AD-BA12-F4F478A773E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God Remembers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Our Diligence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God Keeps Promises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EF40B-74F3-45F7-A492-14C9DE4C2D0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Titus 1:2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1Timothy 1:1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Psalms 110:4</a:t>
            </a:r>
          </a:p>
        </p:txBody>
      </p:sp>
    </p:spTree>
    <p:extLst>
      <p:ext uri="{BB962C8B-B14F-4D97-AF65-F5344CB8AC3E}">
        <p14:creationId xmlns:p14="http://schemas.microsoft.com/office/powerpoint/2010/main" val="1022280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43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Spiritual Security</vt:lpstr>
      <vt:lpstr>Spiritual Security</vt:lpstr>
      <vt:lpstr>Spiritual Security</vt:lpstr>
      <vt:lpstr>Spiritual Security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Spiritual Security</dc:title>
  <dc:creator>Dan Henderson</dc:creator>
  <cp:lastModifiedBy>Dan Henderson</cp:lastModifiedBy>
  <cp:revision>1</cp:revision>
  <dcterms:created xsi:type="dcterms:W3CDTF">2018-04-22T19:34:44Z</dcterms:created>
  <dcterms:modified xsi:type="dcterms:W3CDTF">2018-04-22T19:43:17Z</dcterms:modified>
</cp:coreProperties>
</file>