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DB15FF52-C173-4FD4-B257-E7D7C6B6FA93}"/>
    <pc:docChg chg="custSel modSld">
      <pc:chgData name="Dan Henderson" userId="38d7bcbf436a3be6" providerId="LiveId" clId="{DB15FF52-C173-4FD4-B257-E7D7C6B6FA93}" dt="2018-04-01T18:57:27.616" v="91" actId="14100"/>
      <pc:docMkLst>
        <pc:docMk/>
      </pc:docMkLst>
      <pc:sldChg chg="modSp">
        <pc:chgData name="Dan Henderson" userId="38d7bcbf436a3be6" providerId="LiveId" clId="{DB15FF52-C173-4FD4-B257-E7D7C6B6FA93}" dt="2018-04-01T18:56:02.478" v="87" actId="6549"/>
        <pc:sldMkLst>
          <pc:docMk/>
          <pc:sldMk cId="1838495662" sldId="258"/>
        </pc:sldMkLst>
        <pc:spChg chg="mod">
          <ac:chgData name="Dan Henderson" userId="38d7bcbf436a3be6" providerId="LiveId" clId="{DB15FF52-C173-4FD4-B257-E7D7C6B6FA93}" dt="2018-04-01T18:56:02.478" v="87" actId="6549"/>
          <ac:spMkLst>
            <pc:docMk/>
            <pc:sldMk cId="1838495662" sldId="258"/>
            <ac:spMk id="3" creationId="{D025FF0D-5E28-4F53-98F8-D6AF98E412D9}"/>
          </ac:spMkLst>
        </pc:spChg>
      </pc:sldChg>
      <pc:sldChg chg="modSp">
        <pc:chgData name="Dan Henderson" userId="38d7bcbf436a3be6" providerId="LiveId" clId="{DB15FF52-C173-4FD4-B257-E7D7C6B6FA93}" dt="2018-04-01T18:57:06.096" v="89"/>
        <pc:sldMkLst>
          <pc:docMk/>
          <pc:sldMk cId="84291007" sldId="259"/>
        </pc:sldMkLst>
        <pc:spChg chg="mod">
          <ac:chgData name="Dan Henderson" userId="38d7bcbf436a3be6" providerId="LiveId" clId="{DB15FF52-C173-4FD4-B257-E7D7C6B6FA93}" dt="2018-04-01T18:57:06.096" v="89"/>
          <ac:spMkLst>
            <pc:docMk/>
            <pc:sldMk cId="84291007" sldId="259"/>
            <ac:spMk id="3" creationId="{D025FF0D-5E28-4F53-98F8-D6AF98E412D9}"/>
          </ac:spMkLst>
        </pc:spChg>
        <pc:spChg chg="mod">
          <ac:chgData name="Dan Henderson" userId="38d7bcbf436a3be6" providerId="LiveId" clId="{DB15FF52-C173-4FD4-B257-E7D7C6B6FA93}" dt="2018-04-01T18:52:53.061" v="30" actId="242"/>
          <ac:spMkLst>
            <pc:docMk/>
            <pc:sldMk cId="84291007" sldId="259"/>
            <ac:spMk id="4" creationId="{CB5C11C8-2640-4EBC-87E4-CBA112A949B0}"/>
          </ac:spMkLst>
        </pc:spChg>
      </pc:sldChg>
      <pc:sldChg chg="modSp">
        <pc:chgData name="Dan Henderson" userId="38d7bcbf436a3be6" providerId="LiveId" clId="{DB15FF52-C173-4FD4-B257-E7D7C6B6FA93}" dt="2018-04-01T18:57:27.616" v="91" actId="14100"/>
        <pc:sldMkLst>
          <pc:docMk/>
          <pc:sldMk cId="2915503879" sldId="260"/>
        </pc:sldMkLst>
        <pc:spChg chg="mod">
          <ac:chgData name="Dan Henderson" userId="38d7bcbf436a3be6" providerId="LiveId" clId="{DB15FF52-C173-4FD4-B257-E7D7C6B6FA93}" dt="2018-04-01T18:57:27.616" v="91" actId="14100"/>
          <ac:spMkLst>
            <pc:docMk/>
            <pc:sldMk cId="2915503879" sldId="260"/>
            <ac:spMk id="3" creationId="{D025FF0D-5E28-4F53-98F8-D6AF98E412D9}"/>
          </ac:spMkLst>
        </pc:spChg>
        <pc:spChg chg="mod">
          <ac:chgData name="Dan Henderson" userId="38d7bcbf436a3be6" providerId="LiveId" clId="{DB15FF52-C173-4FD4-B257-E7D7C6B6FA93}" dt="2018-04-01T18:55:02.496" v="82" actId="27636"/>
          <ac:spMkLst>
            <pc:docMk/>
            <pc:sldMk cId="2915503879" sldId="260"/>
            <ac:spMk id="4" creationId="{CB5C11C8-2640-4EBC-87E4-CBA112A949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0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0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2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9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6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9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1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0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8424A-BE55-4782-9F3A-24C2F41A3B27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86569-576B-4E25-B43F-A8359A9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57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1EED9-905B-4365-AECC-6FB5490FD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5000"/>
            <a:ext cx="9144000" cy="2874963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Three Reactions To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B7288-1912-4A6E-9A17-0DFC2820C1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Exodus 32</a:t>
            </a:r>
          </a:p>
        </p:txBody>
      </p:sp>
    </p:spTree>
    <p:extLst>
      <p:ext uri="{BB962C8B-B14F-4D97-AF65-F5344CB8AC3E}">
        <p14:creationId xmlns:p14="http://schemas.microsoft.com/office/powerpoint/2010/main" val="325374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F03E-2547-44EB-9FC4-C93AAA859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The Golden Calf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5FF0D-5E28-4F53-98F8-D6AF98E412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endParaRPr lang="en-US" sz="6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11C8-2640-4EBC-87E4-CBA112A949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en-US" sz="4400" dirty="0">
                <a:solidFill>
                  <a:schemeClr val="accent4"/>
                </a:solidFill>
              </a:rPr>
              <a:t>Exodus 32:1-5</a:t>
            </a:r>
          </a:p>
          <a:p>
            <a:pPr marL="0" indent="0" algn="r">
              <a:buNone/>
            </a:pPr>
            <a:r>
              <a:rPr lang="en-US" sz="4400" dirty="0">
                <a:solidFill>
                  <a:schemeClr val="accent4"/>
                </a:solidFill>
              </a:rPr>
              <a:t>Exodus 20:4</a:t>
            </a:r>
          </a:p>
        </p:txBody>
      </p:sp>
    </p:spTree>
    <p:extLst>
      <p:ext uri="{BB962C8B-B14F-4D97-AF65-F5344CB8AC3E}">
        <p14:creationId xmlns:p14="http://schemas.microsoft.com/office/powerpoint/2010/main" val="109173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F03E-2547-44EB-9FC4-C93AAA859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The Golden Calf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5FF0D-5E28-4F53-98F8-D6AF98E412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God - Rejection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11C8-2640-4EBC-87E4-CBA112A949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4400" dirty="0">
                <a:solidFill>
                  <a:schemeClr val="accent4"/>
                </a:solidFill>
              </a:rPr>
              <a:t>Exodus 32:7-10</a:t>
            </a:r>
          </a:p>
        </p:txBody>
      </p:sp>
    </p:spTree>
    <p:extLst>
      <p:ext uri="{BB962C8B-B14F-4D97-AF65-F5344CB8AC3E}">
        <p14:creationId xmlns:p14="http://schemas.microsoft.com/office/powerpoint/2010/main" val="183849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F03E-2547-44EB-9FC4-C93AAA859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The Golden Calf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5FF0D-5E28-4F53-98F8-D6AF98E41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229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God - Rejection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Moses - Compassion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11C8-2640-4EBC-87E4-CBA112A94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9300" y="1825625"/>
            <a:ext cx="5524500" cy="4351338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4400" dirty="0">
                <a:solidFill>
                  <a:schemeClr val="accent4"/>
                </a:solidFill>
              </a:rPr>
              <a:t>Exodus 32:11-20,26-38</a:t>
            </a:r>
          </a:p>
        </p:txBody>
      </p:sp>
    </p:spTree>
    <p:extLst>
      <p:ext uri="{BB962C8B-B14F-4D97-AF65-F5344CB8AC3E}">
        <p14:creationId xmlns:p14="http://schemas.microsoft.com/office/powerpoint/2010/main" val="8429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F03E-2547-44EB-9FC4-C93AAA859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The Golden Calf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5FF0D-5E28-4F53-98F8-D6AF98E41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102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God - Rejection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Moses - Compassion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Aaron - Accusation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11C8-2640-4EBC-87E4-CBA112A94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9300" y="1825625"/>
            <a:ext cx="5524500" cy="4351338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4400" dirty="0">
                <a:solidFill>
                  <a:schemeClr val="accent4"/>
                </a:solidFill>
              </a:rPr>
              <a:t>Exodus 32:2,5,21-25</a:t>
            </a:r>
          </a:p>
        </p:txBody>
      </p:sp>
    </p:spTree>
    <p:extLst>
      <p:ext uri="{BB962C8B-B14F-4D97-AF65-F5344CB8AC3E}">
        <p14:creationId xmlns:p14="http://schemas.microsoft.com/office/powerpoint/2010/main" val="291550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Three Reactions To Sin</vt:lpstr>
      <vt:lpstr>The Golden Calf</vt:lpstr>
      <vt:lpstr>The Golden Calf</vt:lpstr>
      <vt:lpstr>The Golden Calf</vt:lpstr>
      <vt:lpstr>The Golden Calf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Reactions To Sin</dc:title>
  <dc:creator>Dan Henderson</dc:creator>
  <cp:lastModifiedBy>Dan Henderson</cp:lastModifiedBy>
  <cp:revision>2</cp:revision>
  <dcterms:created xsi:type="dcterms:W3CDTF">2018-04-01T18:38:59Z</dcterms:created>
  <dcterms:modified xsi:type="dcterms:W3CDTF">2018-04-01T18:57:34Z</dcterms:modified>
</cp:coreProperties>
</file>