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8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1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3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4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7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4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5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3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2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F6D3-6592-49C1-BA41-1B356F2B49D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7EEA-75FC-4EB3-978D-9B03E45ED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94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16C99-39C2-496F-8BB7-80E424A70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500"/>
            <a:ext cx="9144000" cy="33194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Accepting God's 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3DAC5-F532-42E7-BE6F-65F4EFFC6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1Kings 19:9-21</a:t>
            </a:r>
          </a:p>
        </p:txBody>
      </p:sp>
    </p:spTree>
    <p:extLst>
      <p:ext uri="{BB962C8B-B14F-4D97-AF65-F5344CB8AC3E}">
        <p14:creationId xmlns:p14="http://schemas.microsoft.com/office/powerpoint/2010/main" val="55006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CB23-160F-4DF7-BE20-0AEE6AAB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God's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1A34-3C69-49DC-B39F-E27E4EF55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Pride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E96D0-2630-4063-9F8E-595A678064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 2Kings 5:8-12</a:t>
            </a:r>
          </a:p>
        </p:txBody>
      </p:sp>
    </p:spTree>
    <p:extLst>
      <p:ext uri="{BB962C8B-B14F-4D97-AF65-F5344CB8AC3E}">
        <p14:creationId xmlns:p14="http://schemas.microsoft.com/office/powerpoint/2010/main" val="364902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CB23-160F-4DF7-BE20-0AEE6AAB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God's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1A34-3C69-49DC-B39F-E27E4EF55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Pride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Liberalism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E96D0-2630-4063-9F8E-595A678064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Numbers 22-23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2John 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4:6</a:t>
            </a:r>
          </a:p>
        </p:txBody>
      </p:sp>
    </p:spTree>
    <p:extLst>
      <p:ext uri="{BB962C8B-B14F-4D97-AF65-F5344CB8AC3E}">
        <p14:creationId xmlns:p14="http://schemas.microsoft.com/office/powerpoint/2010/main" val="57471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CB23-160F-4DF7-BE20-0AEE6AAB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God's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1A34-3C69-49DC-B39F-E27E4EF55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Pride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Liberalism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Materialism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E96D0-2630-4063-9F8E-595A678064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Luke 18:18-24</a:t>
            </a:r>
          </a:p>
        </p:txBody>
      </p:sp>
    </p:spTree>
    <p:extLst>
      <p:ext uri="{BB962C8B-B14F-4D97-AF65-F5344CB8AC3E}">
        <p14:creationId xmlns:p14="http://schemas.microsoft.com/office/powerpoint/2010/main" val="218894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CB23-160F-4DF7-BE20-0AEE6AAB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God's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1A34-3C69-49DC-B39F-E27E4EF55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Pride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Liberalism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Materialism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Traditionalism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E96D0-2630-4063-9F8E-595A678064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Acts 10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2:11-12</a:t>
            </a:r>
          </a:p>
        </p:txBody>
      </p:sp>
    </p:spTree>
    <p:extLst>
      <p:ext uri="{BB962C8B-B14F-4D97-AF65-F5344CB8AC3E}">
        <p14:creationId xmlns:p14="http://schemas.microsoft.com/office/powerpoint/2010/main" val="44812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CB23-160F-4DF7-BE20-0AEE6AAB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God's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1A34-3C69-49DC-B39F-E27E4EF55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E96D0-2630-4063-9F8E-595A67806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976811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1John 1:9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Acts 8:22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5:23-24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6:2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18:15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6:1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1John 5:16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4:8</a:t>
            </a:r>
          </a:p>
        </p:txBody>
      </p:sp>
    </p:spTree>
    <p:extLst>
      <p:ext uri="{BB962C8B-B14F-4D97-AF65-F5344CB8AC3E}">
        <p14:creationId xmlns:p14="http://schemas.microsoft.com/office/powerpoint/2010/main" val="272806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CB23-160F-4DF7-BE20-0AEE6AAB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God's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1A34-3C69-49DC-B39F-E27E4EF55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E96D0-2630-4063-9F8E-595A67806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976811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nl-NL" sz="3600" dirty="0">
                <a:solidFill>
                  <a:schemeClr val="accent4"/>
                </a:solidFill>
              </a:rPr>
              <a:t>1Peter 2:1-3</a:t>
            </a:r>
          </a:p>
          <a:p>
            <a:pPr marL="0" indent="0" algn="r">
              <a:buNone/>
            </a:pPr>
            <a:r>
              <a:rPr lang="nl-NL" sz="3600" dirty="0">
                <a:solidFill>
                  <a:schemeClr val="accent4"/>
                </a:solidFill>
              </a:rPr>
              <a:t>2Peter 3:18</a:t>
            </a:r>
          </a:p>
          <a:p>
            <a:pPr marL="0" indent="0" algn="r">
              <a:buNone/>
            </a:pPr>
            <a:r>
              <a:rPr lang="nl-NL" sz="3600" dirty="0">
                <a:solidFill>
                  <a:schemeClr val="accent4"/>
                </a:solidFill>
              </a:rPr>
              <a:t>Hebrews 5:14</a:t>
            </a:r>
          </a:p>
          <a:p>
            <a:pPr marL="0" indent="0" algn="r">
              <a:buNone/>
            </a:pPr>
            <a:r>
              <a:rPr lang="nl-NL" sz="3600" dirty="0">
                <a:solidFill>
                  <a:schemeClr val="accent4"/>
                </a:solidFill>
              </a:rPr>
              <a:t>Hebrews 10:23-25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CB23-160F-4DF7-BE20-0AEE6AAB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God's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1A34-3C69-49DC-B39F-E27E4EF55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Family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E96D0-2630-4063-9F8E-595A67806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976811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5:22-33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6:1-4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3:1-7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1Timothy 5:8,14</a:t>
            </a:r>
          </a:p>
        </p:txBody>
      </p:sp>
    </p:spTree>
    <p:extLst>
      <p:ext uri="{BB962C8B-B14F-4D97-AF65-F5344CB8AC3E}">
        <p14:creationId xmlns:p14="http://schemas.microsoft.com/office/powerpoint/2010/main" val="12754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CB23-160F-4DF7-BE20-0AEE6AAB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God's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D1A34-3C69-49DC-B39F-E27E4EF55A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Worship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E96D0-2630-4063-9F8E-595A67806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976811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3:1-3,16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11:28-29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14:15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2:12</a:t>
            </a:r>
          </a:p>
        </p:txBody>
      </p:sp>
    </p:spTree>
    <p:extLst>
      <p:ext uri="{BB962C8B-B14F-4D97-AF65-F5344CB8AC3E}">
        <p14:creationId xmlns:p14="http://schemas.microsoft.com/office/powerpoint/2010/main" val="260497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96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Accepting God's Answers</vt:lpstr>
      <vt:lpstr>God's Answers</vt:lpstr>
      <vt:lpstr>God's Answers</vt:lpstr>
      <vt:lpstr>God's Answers</vt:lpstr>
      <vt:lpstr>God's Answers</vt:lpstr>
      <vt:lpstr>God's Answers</vt:lpstr>
      <vt:lpstr>God's Answers</vt:lpstr>
      <vt:lpstr>God's Answers</vt:lpstr>
      <vt:lpstr>God's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Accepting God's Answers</dc:title>
  <dc:creator>Dan Henderson</dc:creator>
  <cp:lastModifiedBy>Dan Henderson</cp:lastModifiedBy>
  <cp:revision>2</cp:revision>
  <dcterms:created xsi:type="dcterms:W3CDTF">2018-05-06T20:48:04Z</dcterms:created>
  <dcterms:modified xsi:type="dcterms:W3CDTF">2018-05-06T21:02:34Z</dcterms:modified>
</cp:coreProperties>
</file>