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238-58F3-4902-9CE7-DB557AD93BD1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A729-7878-4619-834F-8AA3236C0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2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238-58F3-4902-9CE7-DB557AD93BD1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A729-7878-4619-834F-8AA3236C0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7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238-58F3-4902-9CE7-DB557AD93BD1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A729-7878-4619-834F-8AA3236C0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6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238-58F3-4902-9CE7-DB557AD93BD1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A729-7878-4619-834F-8AA3236C0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238-58F3-4902-9CE7-DB557AD93BD1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A729-7878-4619-834F-8AA3236C0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6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238-58F3-4902-9CE7-DB557AD93BD1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A729-7878-4619-834F-8AA3236C0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2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238-58F3-4902-9CE7-DB557AD93BD1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A729-7878-4619-834F-8AA3236C0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238-58F3-4902-9CE7-DB557AD93BD1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A729-7878-4619-834F-8AA3236C0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2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238-58F3-4902-9CE7-DB557AD93BD1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A729-7878-4619-834F-8AA3236C0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7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238-58F3-4902-9CE7-DB557AD93BD1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A729-7878-4619-834F-8AA3236C0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4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C238-58F3-4902-9CE7-DB557AD93BD1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A729-7878-4619-834F-8AA3236C0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5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2C238-58F3-4902-9CE7-DB557AD93BD1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AA729-7878-4619-834F-8AA3236C0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22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DF3E-CA9A-4801-88BC-73BB9091C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8350" y="215900"/>
            <a:ext cx="8115300" cy="329406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Bond Servant Of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70ACC7-884F-40BC-A25C-11D9B972E5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Romans 6:16-18</a:t>
            </a:r>
          </a:p>
        </p:txBody>
      </p:sp>
    </p:spTree>
    <p:extLst>
      <p:ext uri="{BB962C8B-B14F-4D97-AF65-F5344CB8AC3E}">
        <p14:creationId xmlns:p14="http://schemas.microsoft.com/office/powerpoint/2010/main" val="347577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6E9EC-D5D5-444D-9BBF-E1CA61AD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Bond Servant – Slave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1A153-ED27-487A-92AC-23C856887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49499"/>
            <a:ext cx="5181600" cy="382746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Attitude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Bought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E9FF3-4A38-46E8-BA2C-BFC67FF2B8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 John 13:12-17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9:19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Luke 6:34-35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12:10-13</a:t>
            </a:r>
          </a:p>
        </p:txBody>
      </p:sp>
    </p:spTree>
    <p:extLst>
      <p:ext uri="{BB962C8B-B14F-4D97-AF65-F5344CB8AC3E}">
        <p14:creationId xmlns:p14="http://schemas.microsoft.com/office/powerpoint/2010/main" val="261412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6E9EC-D5D5-444D-9BBF-E1CA61AD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Bond Servant – Slave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1A153-ED27-487A-92AC-23C856887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49499"/>
            <a:ext cx="5181600" cy="382746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Attitude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Bought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E9FF3-4A38-46E8-BA2C-BFC67FF2B8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 1Corinthians 7:23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Acts 20:28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1Peter 1:17-19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5:14-15</a:t>
            </a:r>
          </a:p>
        </p:txBody>
      </p:sp>
    </p:spTree>
    <p:extLst>
      <p:ext uri="{BB962C8B-B14F-4D97-AF65-F5344CB8AC3E}">
        <p14:creationId xmlns:p14="http://schemas.microsoft.com/office/powerpoint/2010/main" val="638435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6E9EC-D5D5-444D-9BBF-E1CA61AD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Bond Servant – Slave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1A153-ED27-487A-92AC-23C856887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49499"/>
            <a:ext cx="5181600" cy="382746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Attitude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Bought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E9FF3-4A38-46E8-BA2C-BFC67FF2B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49800" y="3429000"/>
            <a:ext cx="7162800" cy="2747962"/>
          </a:xfrm>
        </p:spPr>
        <p:txBody>
          <a:bodyPr numCol="2"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  Colossians 1:13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5:8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1John 1:7; 2:15-17  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12:34-35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1Peter 1:22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4:8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12:1-2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3:1-11</a:t>
            </a:r>
          </a:p>
        </p:txBody>
      </p:sp>
    </p:spTree>
    <p:extLst>
      <p:ext uri="{BB962C8B-B14F-4D97-AF65-F5344CB8AC3E}">
        <p14:creationId xmlns:p14="http://schemas.microsoft.com/office/powerpoint/2010/main" val="121520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8F8AB-A838-4EC4-9DAB-F3FC0AC60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Who Is Your Master?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8FF27-A3AF-40F1-BD93-7BBDA4903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4700"/>
            <a:ext cx="7696200" cy="4448175"/>
          </a:xfrm>
        </p:spPr>
        <p:txBody>
          <a:bodyPr numCol="1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Romans 6:16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12:30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James 1:13-15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6:15-20  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5:29-30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John 15:1-2  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1John 1:8-10</a:t>
            </a:r>
          </a:p>
        </p:txBody>
      </p:sp>
    </p:spTree>
    <p:extLst>
      <p:ext uri="{BB962C8B-B14F-4D97-AF65-F5344CB8AC3E}">
        <p14:creationId xmlns:p14="http://schemas.microsoft.com/office/powerpoint/2010/main" val="3799389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83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Bond Servant Of Christ</vt:lpstr>
      <vt:lpstr>Bond Servant – Slave</vt:lpstr>
      <vt:lpstr>Bond Servant – Slave</vt:lpstr>
      <vt:lpstr>Bond Servant – Slave</vt:lpstr>
      <vt:lpstr>Who Is Your Master?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 Servant Of Christ</dc:title>
  <dc:creator>Dan Henderson</dc:creator>
  <cp:lastModifiedBy>Dan Henderson</cp:lastModifiedBy>
  <cp:revision>2</cp:revision>
  <dcterms:created xsi:type="dcterms:W3CDTF">2018-06-24T01:45:42Z</dcterms:created>
  <dcterms:modified xsi:type="dcterms:W3CDTF">2018-06-24T01:58:02Z</dcterms:modified>
</cp:coreProperties>
</file>