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7405-EF66-4487-A643-C047E99C541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F64F-F9F2-4C97-AF66-642F2BBA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6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7405-EF66-4487-A643-C047E99C541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F64F-F9F2-4C97-AF66-642F2BBA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3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7405-EF66-4487-A643-C047E99C541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F64F-F9F2-4C97-AF66-642F2BBA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6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7405-EF66-4487-A643-C047E99C541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F64F-F9F2-4C97-AF66-642F2BBA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7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7405-EF66-4487-A643-C047E99C541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F64F-F9F2-4C97-AF66-642F2BBA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6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7405-EF66-4487-A643-C047E99C541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F64F-F9F2-4C97-AF66-642F2BBA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6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7405-EF66-4487-A643-C047E99C541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F64F-F9F2-4C97-AF66-642F2BBA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4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7405-EF66-4487-A643-C047E99C541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F64F-F9F2-4C97-AF66-642F2BBA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9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7405-EF66-4487-A643-C047E99C541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F64F-F9F2-4C97-AF66-642F2BBA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0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7405-EF66-4487-A643-C047E99C541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F64F-F9F2-4C97-AF66-642F2BBA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1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7405-EF66-4487-A643-C047E99C541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F64F-F9F2-4C97-AF66-642F2BBA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3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7405-EF66-4487-A643-C047E99C541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9F64F-F9F2-4C97-AF66-642F2BBA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15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2AEC2-188F-4A90-81F2-EA694DEC2C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The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346EB-C2B3-4A9A-B687-B36F53F8F7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600" dirty="0">
                <a:solidFill>
                  <a:schemeClr val="accent2"/>
                </a:solidFill>
              </a:rPr>
              <a:t>Hebrews 4:12</a:t>
            </a:r>
          </a:p>
        </p:txBody>
      </p:sp>
    </p:spTree>
    <p:extLst>
      <p:ext uri="{BB962C8B-B14F-4D97-AF65-F5344CB8AC3E}">
        <p14:creationId xmlns:p14="http://schemas.microsoft.com/office/powerpoint/2010/main" val="314475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7D1D-1E0F-48E4-BC43-78B64E3A6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The Word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24CA-10D6-446D-B5F0-C2BD613AD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Unique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12DA4-3E5B-4508-BB01-E0B1176A3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667249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24:35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1:6-8</a:t>
            </a:r>
          </a:p>
        </p:txBody>
      </p:sp>
    </p:spTree>
    <p:extLst>
      <p:ext uri="{BB962C8B-B14F-4D97-AF65-F5344CB8AC3E}">
        <p14:creationId xmlns:p14="http://schemas.microsoft.com/office/powerpoint/2010/main" val="123843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7D1D-1E0F-48E4-BC43-78B64E3A6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The Word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24CA-10D6-446D-B5F0-C2BD613AD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Unique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Instructive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12DA4-3E5B-4508-BB01-E0B1176A3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667249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3:14-17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2Peter 1:2-3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James 1:21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John 12:48</a:t>
            </a:r>
          </a:p>
        </p:txBody>
      </p:sp>
    </p:spTree>
    <p:extLst>
      <p:ext uri="{BB962C8B-B14F-4D97-AF65-F5344CB8AC3E}">
        <p14:creationId xmlns:p14="http://schemas.microsoft.com/office/powerpoint/2010/main" val="40393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7D1D-1E0F-48E4-BC43-78B64E3A6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The Word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24CA-10D6-446D-B5F0-C2BD613AD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Unique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Instructive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Living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12DA4-3E5B-4508-BB01-E0B1176A3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667249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John 6:63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1Peter 1:23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Luke 8:15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1:5-6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1:16; 10:17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Acts 20:32</a:t>
            </a:r>
          </a:p>
        </p:txBody>
      </p:sp>
    </p:spTree>
    <p:extLst>
      <p:ext uri="{BB962C8B-B14F-4D97-AF65-F5344CB8AC3E}">
        <p14:creationId xmlns:p14="http://schemas.microsoft.com/office/powerpoint/2010/main" val="336902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7D1D-1E0F-48E4-BC43-78B64E3A6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The Word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24CA-10D6-446D-B5F0-C2BD613AD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Unique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Instructive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Living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Revealing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12DA4-3E5B-4508-BB01-E0B1176A3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89400" y="1825624"/>
            <a:ext cx="7264400" cy="4667249"/>
          </a:xfrm>
        </p:spPr>
        <p:txBody>
          <a:bodyPr numCol="2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6:17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10:8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 Hebrews 4:12-13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2:37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139:1-6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13:5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1:22-25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1John 2:15-17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12:30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6:47-49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2:17-18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4:18-22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9:61-62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7:54-58</a:t>
            </a:r>
          </a:p>
        </p:txBody>
      </p:sp>
    </p:spTree>
    <p:extLst>
      <p:ext uri="{BB962C8B-B14F-4D97-AF65-F5344CB8AC3E}">
        <p14:creationId xmlns:p14="http://schemas.microsoft.com/office/powerpoint/2010/main" val="397589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7D1D-1E0F-48E4-BC43-78B64E3A6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The Word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24CA-10D6-446D-B5F0-C2BD613AD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Unique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Instructive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Living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Revealing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800" dirty="0"/>
              <a:t>Demanding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12DA4-3E5B-4508-BB01-E0B1176A3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667249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James 2:10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Luke 6:46</a:t>
            </a:r>
          </a:p>
        </p:txBody>
      </p:sp>
    </p:spTree>
    <p:extLst>
      <p:ext uri="{BB962C8B-B14F-4D97-AF65-F5344CB8AC3E}">
        <p14:creationId xmlns:p14="http://schemas.microsoft.com/office/powerpoint/2010/main" val="119718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95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Word</vt:lpstr>
      <vt:lpstr>The Word ...</vt:lpstr>
      <vt:lpstr>The Word ...</vt:lpstr>
      <vt:lpstr>The Word ...</vt:lpstr>
      <vt:lpstr>The Word ...</vt:lpstr>
      <vt:lpstr>The Word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</dc:title>
  <dc:creator>Dan Henderson</dc:creator>
  <cp:lastModifiedBy>Dan Henderson</cp:lastModifiedBy>
  <cp:revision>2</cp:revision>
  <dcterms:created xsi:type="dcterms:W3CDTF">2018-06-17T20:48:40Z</dcterms:created>
  <dcterms:modified xsi:type="dcterms:W3CDTF">2018-06-17T21:03:00Z</dcterms:modified>
</cp:coreProperties>
</file>