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0" r:id="rId4"/>
    <p:sldId id="261" r:id="rId5"/>
    <p:sldId id="262" r:id="rId6"/>
    <p:sldId id="258" r:id="rId7"/>
    <p:sldId id="259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0" d="100"/>
          <a:sy n="60" d="100"/>
        </p:scale>
        <p:origin x="38" y="61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4418-C167-496E-BE41-E5F52C7DE8BA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3E6E-9E1F-4DBF-9910-653517A7B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5818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4418-C167-496E-BE41-E5F52C7DE8BA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3E6E-9E1F-4DBF-9910-653517A7B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09667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4418-C167-496E-BE41-E5F52C7DE8BA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3E6E-9E1F-4DBF-9910-653517A7B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9463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4418-C167-496E-BE41-E5F52C7DE8BA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3E6E-9E1F-4DBF-9910-653517A7B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82866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4418-C167-496E-BE41-E5F52C7DE8BA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3E6E-9E1F-4DBF-9910-653517A7B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101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4418-C167-496E-BE41-E5F52C7DE8BA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3E6E-9E1F-4DBF-9910-653517A7B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7850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4418-C167-496E-BE41-E5F52C7DE8BA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3E6E-9E1F-4DBF-9910-653517A7B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6532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4418-C167-496E-BE41-E5F52C7DE8BA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3E6E-9E1F-4DBF-9910-653517A7B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3352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4418-C167-496E-BE41-E5F52C7DE8BA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3E6E-9E1F-4DBF-9910-653517A7B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07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4418-C167-496E-BE41-E5F52C7DE8BA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3E6E-9E1F-4DBF-9910-653517A7B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5410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FA4418-C167-496E-BE41-E5F52C7DE8BA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1F3E6E-9E1F-4DBF-9910-653517A7B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6953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FA4418-C167-496E-BE41-E5F52C7DE8BA}" type="datetimeFigureOut">
              <a:rPr lang="en-US" smtClean="0"/>
              <a:t>7/8/2018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1F3E6E-9E1F-4DBF-9910-653517A7B1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1428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8F92B1-3483-43CE-807C-6578557B96E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 anchor="ctr" anchorCtr="1">
            <a:normAutofit/>
          </a:bodyPr>
          <a:lstStyle/>
          <a:p>
            <a:r>
              <a:rPr lang="en-US" sz="9600" dirty="0"/>
              <a:t>A Christ-Like Life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FA96F1B-AE94-4CE8-A28F-A3C8E604F0C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 anchor="ctr" anchorCtr="1">
            <a:normAutofit/>
          </a:bodyPr>
          <a:lstStyle/>
          <a:p>
            <a:r>
              <a:rPr lang="en-US" sz="6000" dirty="0">
                <a:solidFill>
                  <a:schemeClr val="accent2"/>
                </a:solidFill>
              </a:rPr>
              <a:t>Colossians 4:2-6</a:t>
            </a:r>
          </a:p>
        </p:txBody>
      </p:sp>
    </p:spTree>
    <p:extLst>
      <p:ext uri="{BB962C8B-B14F-4D97-AF65-F5344CB8AC3E}">
        <p14:creationId xmlns:p14="http://schemas.microsoft.com/office/powerpoint/2010/main" val="4298199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41BEE-C546-4D78-84A2-B3B43BDB5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Be Like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3A934-3C69-4E60-AEF8-8F7BF8CD99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Prayer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Devoted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D7051-B740-4FC1-A98C-AD8FC4A0C0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12:12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1Thessalonians 5:17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18:1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Psalms 55:16-17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Daniel 6:10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2:36-37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1:9; 4:12</a:t>
            </a:r>
          </a:p>
        </p:txBody>
      </p:sp>
    </p:spTree>
    <p:extLst>
      <p:ext uri="{BB962C8B-B14F-4D97-AF65-F5344CB8AC3E}">
        <p14:creationId xmlns:p14="http://schemas.microsoft.com/office/powerpoint/2010/main" val="6443956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41BEE-C546-4D78-84A2-B3B43BDB5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Be Like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3A934-3C69-4E60-AEF8-8F7BF8CD99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Prayer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Devoted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Alert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D7051-B740-4FC1-A98C-AD8FC4A0C0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Mark 13:37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Matthew 26:41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6:18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4:7</a:t>
            </a:r>
          </a:p>
        </p:txBody>
      </p:sp>
    </p:spTree>
    <p:extLst>
      <p:ext uri="{BB962C8B-B14F-4D97-AF65-F5344CB8AC3E}">
        <p14:creationId xmlns:p14="http://schemas.microsoft.com/office/powerpoint/2010/main" val="649270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41BEE-C546-4D78-84A2-B3B43BDB5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Be Like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3A934-3C69-4E60-AEF8-8F7BF8CD99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Prayer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Devoted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Alert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Thankful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D7051-B740-4FC1-A98C-AD8FC4A0C0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Philippians 4:6</a:t>
            </a:r>
          </a:p>
        </p:txBody>
      </p:sp>
    </p:spTree>
    <p:extLst>
      <p:ext uri="{BB962C8B-B14F-4D97-AF65-F5344CB8AC3E}">
        <p14:creationId xmlns:p14="http://schemas.microsoft.com/office/powerpoint/2010/main" val="18523368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41BEE-C546-4D78-84A2-B3B43BDB5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Be Like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3A934-3C69-4E60-AEF8-8F7BF8CD99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Prayer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Devoted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Alert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Thankful</a:t>
            </a:r>
          </a:p>
          <a:p>
            <a:pPr marL="457200" lvl="1" indent="0">
              <a:lnSpc>
                <a:spcPct val="100000"/>
              </a:lnSpc>
              <a:spcBef>
                <a:spcPts val="1200"/>
              </a:spcBef>
              <a:buNone/>
            </a:pPr>
            <a:r>
              <a:rPr lang="en-US" sz="3600" dirty="0"/>
              <a:t>Purposeful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D7051-B740-4FC1-A98C-AD8FC4A0C0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Romans 15:30-32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2Thessalonians 3:1-2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4:3-4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6:19-20</a:t>
            </a:r>
          </a:p>
        </p:txBody>
      </p:sp>
    </p:spTree>
    <p:extLst>
      <p:ext uri="{BB962C8B-B14F-4D97-AF65-F5344CB8AC3E}">
        <p14:creationId xmlns:p14="http://schemas.microsoft.com/office/powerpoint/2010/main" val="1668237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41BEE-C546-4D78-84A2-B3B43BDB5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Be Like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3A934-3C69-4E60-AEF8-8F7BF8CD99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Prayer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Wise Conduct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D7051-B740-4FC1-A98C-AD8FC4A0C0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1Peter 3:1-2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John 13:35; 17:20-21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5:15-17</a:t>
            </a:r>
          </a:p>
        </p:txBody>
      </p:sp>
    </p:spTree>
    <p:extLst>
      <p:ext uri="{BB962C8B-B14F-4D97-AF65-F5344CB8AC3E}">
        <p14:creationId xmlns:p14="http://schemas.microsoft.com/office/powerpoint/2010/main" val="1996763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141BEE-C546-4D78-84A2-B3B43BDB54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7200" dirty="0"/>
              <a:t>Be Like Christ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673A934-3C69-4E60-AEF8-8F7BF8CD99C8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Prayer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Wise Conduct</a:t>
            </a:r>
          </a:p>
          <a:p>
            <a:pPr marL="0" indent="0">
              <a:lnSpc>
                <a:spcPct val="100000"/>
              </a:lnSpc>
              <a:spcBef>
                <a:spcPts val="3600"/>
              </a:spcBef>
              <a:buNone/>
            </a:pPr>
            <a:r>
              <a:rPr lang="en-US" sz="4400" dirty="0"/>
              <a:t>Graceful Speech</a:t>
            </a:r>
            <a:endParaRPr lang="en-US" sz="4000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7D7051-B740-4FC1-A98C-AD8FC4A0C0D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 anchor="b">
            <a:normAutofit/>
          </a:bodyPr>
          <a:lstStyle/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James 3:2,6,9-10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Luke 4:22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Ephesians 4:29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Colossians 4:6</a:t>
            </a:r>
          </a:p>
          <a:p>
            <a:pPr marL="0" indent="0" algn="r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3200" dirty="0">
                <a:solidFill>
                  <a:schemeClr val="accent4"/>
                </a:solidFill>
              </a:rPr>
              <a:t>2Timothy 2:23-26</a:t>
            </a:r>
          </a:p>
        </p:txBody>
      </p:sp>
    </p:spTree>
    <p:extLst>
      <p:ext uri="{BB962C8B-B14F-4D97-AF65-F5344CB8AC3E}">
        <p14:creationId xmlns:p14="http://schemas.microsoft.com/office/powerpoint/2010/main" val="2383130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Calibri">
      <a:maj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</TotalTime>
  <Words>97</Words>
  <Application>Microsoft Office PowerPoint</Application>
  <PresentationFormat>Widescreen</PresentationFormat>
  <Paragraphs>51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Calibri</vt:lpstr>
      <vt:lpstr>Office Theme</vt:lpstr>
      <vt:lpstr>A Christ-Like Life</vt:lpstr>
      <vt:lpstr>Be Like Christ</vt:lpstr>
      <vt:lpstr>Be Like Christ</vt:lpstr>
      <vt:lpstr>Be Like Christ</vt:lpstr>
      <vt:lpstr>Be Like Christ</vt:lpstr>
      <vt:lpstr>Be Like Christ</vt:lpstr>
      <vt:lpstr>Be Like Christ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Christ-Like Life</dc:title>
  <dc:creator>Dan Henderson</dc:creator>
  <cp:lastModifiedBy>Dan Henderson</cp:lastModifiedBy>
  <cp:revision>3</cp:revision>
  <dcterms:created xsi:type="dcterms:W3CDTF">2018-07-08T19:34:43Z</dcterms:created>
  <dcterms:modified xsi:type="dcterms:W3CDTF">2018-07-08T20:37:03Z</dcterms:modified>
</cp:coreProperties>
</file>