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35" autoAdjust="0"/>
    <p:restoredTop sz="94660"/>
  </p:normalViewPr>
  <p:slideViewPr>
    <p:cSldViewPr snapToGrid="0">
      <p:cViewPr varScale="1">
        <p:scale>
          <a:sx n="61" d="100"/>
          <a:sy n="61" d="100"/>
        </p:scale>
        <p:origin x="4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9EC8-28EA-4A26-9273-9563D6D25812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03BF-DD38-44FF-89AD-A46E993F0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34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9EC8-28EA-4A26-9273-9563D6D25812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03BF-DD38-44FF-89AD-A46E993F0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611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9EC8-28EA-4A26-9273-9563D6D25812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03BF-DD38-44FF-89AD-A46E993F0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26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9EC8-28EA-4A26-9273-9563D6D25812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03BF-DD38-44FF-89AD-A46E993F0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67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9EC8-28EA-4A26-9273-9563D6D25812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03BF-DD38-44FF-89AD-A46E993F0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603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9EC8-28EA-4A26-9273-9563D6D25812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03BF-DD38-44FF-89AD-A46E993F0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29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9EC8-28EA-4A26-9273-9563D6D25812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03BF-DD38-44FF-89AD-A46E993F0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2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9EC8-28EA-4A26-9273-9563D6D25812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03BF-DD38-44FF-89AD-A46E993F0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3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9EC8-28EA-4A26-9273-9563D6D25812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03BF-DD38-44FF-89AD-A46E993F0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20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9EC8-28EA-4A26-9273-9563D6D25812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03BF-DD38-44FF-89AD-A46E993F0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167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9EC8-28EA-4A26-9273-9563D6D25812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03BF-DD38-44FF-89AD-A46E993F0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63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E9EC8-28EA-4A26-9273-9563D6D25812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103BF-DD38-44FF-89AD-A46E993F0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716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6912B-46FE-432D-96FA-80BCD0C2E3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2100"/>
            <a:ext cx="9144000" cy="4445000"/>
          </a:xfrm>
        </p:spPr>
        <p:txBody>
          <a:bodyPr anchor="ctr" anchorCtr="1">
            <a:noAutofit/>
          </a:bodyPr>
          <a:lstStyle/>
          <a:p>
            <a:r>
              <a:rPr lang="en-US" sz="9600" dirty="0"/>
              <a:t>Perseverance</a:t>
            </a:r>
            <a:br>
              <a:rPr lang="en-US" sz="9600" dirty="0"/>
            </a:br>
            <a:r>
              <a:rPr lang="en-US" sz="9600" dirty="0"/>
              <a:t>Persistence</a:t>
            </a:r>
            <a:br>
              <a:rPr lang="en-US" sz="9600" dirty="0"/>
            </a:br>
            <a:r>
              <a:rPr lang="en-US" sz="9600" dirty="0"/>
              <a:t>Patience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44302C-49E2-4846-88E4-0C298228A0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10138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Hebrews 6:9-12</a:t>
            </a:r>
          </a:p>
        </p:txBody>
      </p:sp>
    </p:spTree>
    <p:extLst>
      <p:ext uri="{BB962C8B-B14F-4D97-AF65-F5344CB8AC3E}">
        <p14:creationId xmlns:p14="http://schemas.microsoft.com/office/powerpoint/2010/main" val="1727251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4F515-50E5-4E14-ABED-7EE49CDD4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Perseverance – Persistence - Patience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2DA85-2B70-4EC8-91BD-439804532D0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Brings Reward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7A3ED-4DCB-4DF4-8158-3F8F4E3FB1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2Peter 3:18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1Corinthians 13:11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Hebrews 5:13-14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2Peter 1:5-8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Hebrews 10:35-39</a:t>
            </a:r>
          </a:p>
        </p:txBody>
      </p:sp>
    </p:spTree>
    <p:extLst>
      <p:ext uri="{BB962C8B-B14F-4D97-AF65-F5344CB8AC3E}">
        <p14:creationId xmlns:p14="http://schemas.microsoft.com/office/powerpoint/2010/main" val="1228287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4F515-50E5-4E14-ABED-7EE49CDD4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Perseverance – Persistence - Patience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2DA85-2B70-4EC8-91BD-439804532D0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Brings Reward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Overcome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7A3ED-4DCB-4DF4-8158-3F8F4E3FB1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Philippians 3:13-14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Hebrews 12:1-2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Philippians 3:20-21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1John 2:15</a:t>
            </a:r>
          </a:p>
        </p:txBody>
      </p:sp>
    </p:spTree>
    <p:extLst>
      <p:ext uri="{BB962C8B-B14F-4D97-AF65-F5344CB8AC3E}">
        <p14:creationId xmlns:p14="http://schemas.microsoft.com/office/powerpoint/2010/main" val="3374250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4F515-50E5-4E14-ABED-7EE49CDD4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Perseverance – Persistence - Patience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2DA85-2B70-4EC8-91BD-439804532D0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Brings Reward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Overcome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Never Give Up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7A3ED-4DCB-4DF4-8158-3F8F4E3FB1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Acts 15:37-38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2Timothy 4:11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Romans 5:3-5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Revelation 21:7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Galatians 6:9</a:t>
            </a:r>
          </a:p>
        </p:txBody>
      </p:sp>
    </p:spTree>
    <p:extLst>
      <p:ext uri="{BB962C8B-B14F-4D97-AF65-F5344CB8AC3E}">
        <p14:creationId xmlns:p14="http://schemas.microsoft.com/office/powerpoint/2010/main" val="1105360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57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Perseverance Persistence Patience</vt:lpstr>
      <vt:lpstr>Perseverance – Persistence - Patience</vt:lpstr>
      <vt:lpstr>Perseverance – Persistence - Patience</vt:lpstr>
      <vt:lpstr>Perseverance – Persistence - Patience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Perseverance Persistence Patience</dc:title>
  <dc:creator>Dan Henderson</dc:creator>
  <cp:lastModifiedBy>Dan Henderson</cp:lastModifiedBy>
  <cp:revision>2</cp:revision>
  <dcterms:created xsi:type="dcterms:W3CDTF">2018-07-22T20:39:02Z</dcterms:created>
  <dcterms:modified xsi:type="dcterms:W3CDTF">2018-07-22T20:50:45Z</dcterms:modified>
</cp:coreProperties>
</file>