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5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9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5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2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AAB-49A0-4E0F-B81E-0C6E2069E8F6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310A-153F-42CE-9461-D82158359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4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E15D-90F6-460B-8EA2-27356A3D1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900"/>
            <a:ext cx="9144000" cy="304006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Stand In Your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0C1B7-874A-4FF4-968A-2EE5AB253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Judges 7:15-21</a:t>
            </a:r>
          </a:p>
        </p:txBody>
      </p:sp>
    </p:spTree>
    <p:extLst>
      <p:ext uri="{BB962C8B-B14F-4D97-AF65-F5344CB8AC3E}">
        <p14:creationId xmlns:p14="http://schemas.microsoft.com/office/powerpoint/2010/main" val="129226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C837-7225-41C3-B862-AC585FCA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Stand In Your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463A-1FC3-421C-93EF-7A650DABB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Moses, Stephen, Paul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8A069-846E-460F-8E6D-CF55067E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1825625"/>
            <a:ext cx="47244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3:2; 11:24-26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4:6-8</a:t>
            </a:r>
          </a:p>
        </p:txBody>
      </p:sp>
    </p:spTree>
    <p:extLst>
      <p:ext uri="{BB962C8B-B14F-4D97-AF65-F5344CB8AC3E}">
        <p14:creationId xmlns:p14="http://schemas.microsoft.com/office/powerpoint/2010/main" val="8480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C837-7225-41C3-B862-AC585FCA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Stand In Your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463A-1FC3-421C-93EF-7A650DABB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Moses, Stephen, 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Saul, Judas, Demas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8A069-846E-460F-8E6D-CF55067E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1825625"/>
            <a:ext cx="47244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chemeClr val="accent4"/>
                </a:solidFill>
              </a:rPr>
              <a:t>1Samuel 15:22-23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chemeClr val="accent4"/>
                </a:solidFill>
              </a:rPr>
              <a:t>Acts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chemeClr val="accent4"/>
                </a:solidFill>
              </a:rPr>
              <a:t>2Timothy 4:10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9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C837-7225-41C3-B862-AC585FCA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Stand In Your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463A-1FC3-421C-93EF-7A650DABB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Moses, Stephen, 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Saul, Judas, Demas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Elders, Deacons, Preachers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8A069-846E-460F-8E6D-CF55067E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1825625"/>
            <a:ext cx="47244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4:1-5</a:t>
            </a:r>
          </a:p>
        </p:txBody>
      </p:sp>
    </p:spTree>
    <p:extLst>
      <p:ext uri="{BB962C8B-B14F-4D97-AF65-F5344CB8AC3E}">
        <p14:creationId xmlns:p14="http://schemas.microsoft.com/office/powerpoint/2010/main" val="534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C837-7225-41C3-B862-AC585FCA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Stand In Your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463A-1FC3-421C-93EF-7A650DABB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Moses, Stephen, 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Saul, Judas, Demas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Elders, Deacons, Preachers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Everyone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8A069-846E-460F-8E6D-CF55067E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1825625"/>
            <a:ext cx="47244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 Hebrews 13:17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25:14-30</a:t>
            </a:r>
          </a:p>
        </p:txBody>
      </p:sp>
    </p:spTree>
    <p:extLst>
      <p:ext uri="{BB962C8B-B14F-4D97-AF65-F5344CB8AC3E}">
        <p14:creationId xmlns:p14="http://schemas.microsoft.com/office/powerpoint/2010/main" val="132812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4855-68B9-4BF9-B9EA-577426C4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423863"/>
            <a:ext cx="9842500" cy="601027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Where Is Your Place To Stand?</a:t>
            </a:r>
          </a:p>
        </p:txBody>
      </p:sp>
    </p:spTree>
    <p:extLst>
      <p:ext uri="{BB962C8B-B14F-4D97-AF65-F5344CB8AC3E}">
        <p14:creationId xmlns:p14="http://schemas.microsoft.com/office/powerpoint/2010/main" val="380547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Stand In Your Place</vt:lpstr>
      <vt:lpstr>Stand In Your Place</vt:lpstr>
      <vt:lpstr>Stand In Your Place</vt:lpstr>
      <vt:lpstr>Stand In Your Place</vt:lpstr>
      <vt:lpstr>Stand In Your Place</vt:lpstr>
      <vt:lpstr>Where Is Your Place To Stand?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In Your Place</dc:title>
  <dc:creator>Dan Henderson</dc:creator>
  <cp:lastModifiedBy>Dan Henderson</cp:lastModifiedBy>
  <cp:revision>2</cp:revision>
  <dcterms:created xsi:type="dcterms:W3CDTF">2018-07-01T01:19:57Z</dcterms:created>
  <dcterms:modified xsi:type="dcterms:W3CDTF">2018-07-01T01:29:26Z</dcterms:modified>
</cp:coreProperties>
</file>