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7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0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6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2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9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3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4842-9D13-4187-8F9D-0A946BE2A09D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4D32-A320-4D9C-9362-94B9DBDE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9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08B06-7377-430D-994E-72912E8D0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500"/>
            <a:ext cx="9144000" cy="33194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Seriousness Of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99C46-F834-4636-808A-28A829AA2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600" dirty="0">
                <a:solidFill>
                  <a:schemeClr val="accent2"/>
                </a:solidFill>
              </a:rPr>
              <a:t>Romans 5:12-14</a:t>
            </a:r>
          </a:p>
        </p:txBody>
      </p:sp>
    </p:spTree>
    <p:extLst>
      <p:ext uri="{BB962C8B-B14F-4D97-AF65-F5344CB8AC3E}">
        <p14:creationId xmlns:p14="http://schemas.microsoft.com/office/powerpoint/2010/main" val="382048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9AEF-2595-4284-B5E3-D03A4805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1333500"/>
          </a:xfrm>
        </p:spPr>
        <p:txBody>
          <a:bodyPr>
            <a:normAutofit/>
          </a:bodyPr>
          <a:lstStyle/>
          <a:p>
            <a:r>
              <a:rPr lang="en-US" sz="7200" dirty="0"/>
              <a:t>Sin Is Serious!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4F70-C481-4AED-9F2C-F1CE655D8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0501"/>
            <a:ext cx="5181600" cy="50323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Transgression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8A928-696B-4247-AE26-2F005ED58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4800" y="2895600"/>
            <a:ext cx="7708900" cy="3597273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5:1-6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7:1-4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3:24-29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7:12; 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328371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9AEF-2595-4284-B5E3-D03A4805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1333500"/>
          </a:xfrm>
        </p:spPr>
        <p:txBody>
          <a:bodyPr>
            <a:normAutofit/>
          </a:bodyPr>
          <a:lstStyle/>
          <a:p>
            <a:r>
              <a:rPr lang="en-US" sz="7200" dirty="0"/>
              <a:t>Sin Is Serious!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4F70-C481-4AED-9F2C-F1CE655D8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0501"/>
            <a:ext cx="5181600" cy="50323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Begins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8A928-696B-4247-AE26-2F005ED58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60500"/>
            <a:ext cx="5181600" cy="5032373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7:20-23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1:13-15</a:t>
            </a:r>
          </a:p>
        </p:txBody>
      </p:sp>
    </p:spTree>
    <p:extLst>
      <p:ext uri="{BB962C8B-B14F-4D97-AF65-F5344CB8AC3E}">
        <p14:creationId xmlns:p14="http://schemas.microsoft.com/office/powerpoint/2010/main" val="2241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9AEF-2595-4284-B5E3-D03A4805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1333500"/>
          </a:xfrm>
        </p:spPr>
        <p:txBody>
          <a:bodyPr>
            <a:normAutofit/>
          </a:bodyPr>
          <a:lstStyle/>
          <a:p>
            <a:r>
              <a:rPr lang="en-US" sz="7200" dirty="0"/>
              <a:t>Sin Is Serious!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4F70-C481-4AED-9F2C-F1CE655D8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0501"/>
            <a:ext cx="5181600" cy="50323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Begins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Consequence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8A928-696B-4247-AE26-2F005ED58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49700" y="2921000"/>
            <a:ext cx="8026400" cy="3571873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32:23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3:15-20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59:2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5:11</a:t>
            </a:r>
          </a:p>
        </p:txBody>
      </p:sp>
    </p:spTree>
    <p:extLst>
      <p:ext uri="{BB962C8B-B14F-4D97-AF65-F5344CB8AC3E}">
        <p14:creationId xmlns:p14="http://schemas.microsoft.com/office/powerpoint/2010/main" val="235484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9AEF-2595-4284-B5E3-D03A4805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1333500"/>
          </a:xfrm>
        </p:spPr>
        <p:txBody>
          <a:bodyPr>
            <a:normAutofit/>
          </a:bodyPr>
          <a:lstStyle/>
          <a:p>
            <a:r>
              <a:rPr lang="en-US" sz="7200" dirty="0"/>
              <a:t>Sin Is Serious!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4F70-C481-4AED-9F2C-F1CE655D8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0501"/>
            <a:ext cx="5181600" cy="50323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Begins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Consequence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Responsibility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8A928-696B-4247-AE26-2F005ED58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60500"/>
            <a:ext cx="5181600" cy="5032373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3; 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1:6-8</a:t>
            </a:r>
          </a:p>
        </p:txBody>
      </p:sp>
    </p:spTree>
    <p:extLst>
      <p:ext uri="{BB962C8B-B14F-4D97-AF65-F5344CB8AC3E}">
        <p14:creationId xmlns:p14="http://schemas.microsoft.com/office/powerpoint/2010/main" val="277411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9AEF-2595-4284-B5E3-D03A4805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1333500"/>
          </a:xfrm>
        </p:spPr>
        <p:txBody>
          <a:bodyPr>
            <a:normAutofit/>
          </a:bodyPr>
          <a:lstStyle/>
          <a:p>
            <a:r>
              <a:rPr lang="en-US" sz="7200" dirty="0"/>
              <a:t>Sin Is Serious!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4F70-C481-4AED-9F2C-F1CE655D8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0501"/>
            <a:ext cx="5181600" cy="50323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Transgression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Begins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Consequence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Responsibility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Remedy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8A928-696B-4247-AE26-2F005ED58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89800" y="609600"/>
            <a:ext cx="4787902" cy="6121399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3:11-12; 1:3-14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2:9; 9:15-17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2:11-12; 4:18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2:38; 22:16; 2:42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1:6-2:2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8:22-24</a:t>
            </a:r>
          </a:p>
        </p:txBody>
      </p:sp>
    </p:spTree>
    <p:extLst>
      <p:ext uri="{BB962C8B-B14F-4D97-AF65-F5344CB8AC3E}">
        <p14:creationId xmlns:p14="http://schemas.microsoft.com/office/powerpoint/2010/main" val="167439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19A65-9C60-45A0-866E-E048BFCF8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Only Jesus!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77DE-57B7-4943-80F4-B9BAB29D8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 algn="just">
              <a:buNone/>
            </a:pP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 am the </a:t>
            </a:r>
            <a:r>
              <a:rPr lang="en-US" sz="4800" b="1" dirty="0"/>
              <a:t>way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and the </a:t>
            </a:r>
            <a:r>
              <a:rPr lang="en-US" sz="4800" b="1" dirty="0"/>
              <a:t>truth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and the </a:t>
            </a:r>
            <a:r>
              <a:rPr lang="en-US" sz="4800" b="1" dirty="0"/>
              <a:t>life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; no one comes to the Father but </a:t>
            </a:r>
            <a:r>
              <a:rPr lang="en-US" sz="4800" b="1" dirty="0"/>
              <a:t>through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/>
              <a:t>Me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r>
              <a:rPr lang="en-US" sz="4800" dirty="0">
                <a:solidFill>
                  <a:schemeClr val="accent4"/>
                </a:solidFill>
              </a:rPr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225576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179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 Seriousness Of Sin</vt:lpstr>
      <vt:lpstr>Sin Is Serious!</vt:lpstr>
      <vt:lpstr>Sin Is Serious!</vt:lpstr>
      <vt:lpstr>Sin Is Serious!</vt:lpstr>
      <vt:lpstr>Sin Is Serious!</vt:lpstr>
      <vt:lpstr>Sin Is Serious!</vt:lpstr>
      <vt:lpstr>Only Jesus!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Seriousness Of Sin</dc:title>
  <dc:creator>Dan Henderson</dc:creator>
  <cp:lastModifiedBy>Dan Henderson</cp:lastModifiedBy>
  <cp:revision>9</cp:revision>
  <dcterms:created xsi:type="dcterms:W3CDTF">2018-08-19T00:22:09Z</dcterms:created>
  <dcterms:modified xsi:type="dcterms:W3CDTF">2018-08-19T01:31:01Z</dcterms:modified>
</cp:coreProperties>
</file>