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19C4-9B64-4CCC-AC05-234A2047BD85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4FDE-0BE6-4E78-9294-0C546794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7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19C4-9B64-4CCC-AC05-234A2047BD85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4FDE-0BE6-4E78-9294-0C546794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6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19C4-9B64-4CCC-AC05-234A2047BD85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4FDE-0BE6-4E78-9294-0C546794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9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19C4-9B64-4CCC-AC05-234A2047BD85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4FDE-0BE6-4E78-9294-0C546794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4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19C4-9B64-4CCC-AC05-234A2047BD85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4FDE-0BE6-4E78-9294-0C546794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9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19C4-9B64-4CCC-AC05-234A2047BD85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4FDE-0BE6-4E78-9294-0C546794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0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19C4-9B64-4CCC-AC05-234A2047BD85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4FDE-0BE6-4E78-9294-0C546794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5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19C4-9B64-4CCC-AC05-234A2047BD85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4FDE-0BE6-4E78-9294-0C546794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8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19C4-9B64-4CCC-AC05-234A2047BD85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4FDE-0BE6-4E78-9294-0C546794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2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19C4-9B64-4CCC-AC05-234A2047BD85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4FDE-0BE6-4E78-9294-0C546794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7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19C4-9B64-4CCC-AC05-234A2047BD85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4FDE-0BE6-4E78-9294-0C546794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0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A19C4-9B64-4CCC-AC05-234A2047BD85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4FDE-0BE6-4E78-9294-0C546794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756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D7F21-1B6A-4573-A47E-8890AF158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9144000" cy="37719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Junk Food Christians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C81B99-12CF-48B5-A675-4234FC8D0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8638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Amos 8:11-13</a:t>
            </a:r>
          </a:p>
        </p:txBody>
      </p:sp>
    </p:spTree>
    <p:extLst>
      <p:ext uri="{BB962C8B-B14F-4D97-AF65-F5344CB8AC3E}">
        <p14:creationId xmlns:p14="http://schemas.microsoft.com/office/powerpoint/2010/main" val="1088256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D902-0CB1-4DC6-A20B-D417FDCF7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1117599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God's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2937D-184F-41B8-8141-68E0128AB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5900" y="1270001"/>
            <a:ext cx="5727700" cy="3543300"/>
          </a:xfrm>
        </p:spPr>
        <p:txBody>
          <a:bodyPr anchor="t">
            <a:normAutofit/>
          </a:bodyPr>
          <a:lstStyle/>
          <a:p>
            <a:pPr marL="0" indent="0" algn="r">
              <a:buNone/>
            </a:pPr>
            <a:r>
              <a:rPr lang="en-US" sz="3200" dirty="0"/>
              <a:t>Sword of Spirit - </a:t>
            </a:r>
            <a:r>
              <a:rPr lang="en-US" sz="3200" dirty="0">
                <a:solidFill>
                  <a:schemeClr val="accent4"/>
                </a:solidFill>
              </a:rPr>
              <a:t>Ephesians 6:17 </a:t>
            </a:r>
          </a:p>
          <a:p>
            <a:pPr marL="0" indent="0" algn="r">
              <a:buNone/>
            </a:pPr>
            <a:r>
              <a:rPr lang="en-US" sz="3200" dirty="0"/>
              <a:t>Two-edged sword - </a:t>
            </a:r>
            <a:r>
              <a:rPr lang="en-US" sz="3200" dirty="0">
                <a:solidFill>
                  <a:schemeClr val="accent4"/>
                </a:solidFill>
              </a:rPr>
              <a:t>Hebrews 4:12 </a:t>
            </a:r>
          </a:p>
          <a:p>
            <a:pPr marL="0" indent="0" algn="r">
              <a:buNone/>
            </a:pPr>
            <a:r>
              <a:rPr lang="en-US" sz="3200" dirty="0"/>
              <a:t>Lamp - </a:t>
            </a:r>
            <a:r>
              <a:rPr lang="en-US" sz="3200" dirty="0">
                <a:solidFill>
                  <a:schemeClr val="accent4"/>
                </a:solidFill>
              </a:rPr>
              <a:t>Psalm 119:105 </a:t>
            </a:r>
          </a:p>
          <a:p>
            <a:pPr marL="0" indent="0" algn="r">
              <a:buNone/>
            </a:pPr>
            <a:r>
              <a:rPr lang="en-US" sz="3200" dirty="0"/>
              <a:t>Mirror - </a:t>
            </a:r>
            <a:r>
              <a:rPr lang="en-US" sz="3200" dirty="0">
                <a:solidFill>
                  <a:schemeClr val="accent4"/>
                </a:solidFill>
              </a:rPr>
              <a:t>James 1:23 </a:t>
            </a:r>
          </a:p>
          <a:p>
            <a:pPr marL="0" indent="0" algn="r">
              <a:buNone/>
            </a:pPr>
            <a:r>
              <a:rPr lang="en-US" sz="3200" dirty="0"/>
              <a:t>Rock - </a:t>
            </a:r>
            <a:r>
              <a:rPr lang="en-US" sz="3200" dirty="0">
                <a:solidFill>
                  <a:schemeClr val="accent4"/>
                </a:solidFill>
              </a:rPr>
              <a:t>Matthew 7:24-27 </a:t>
            </a:r>
          </a:p>
          <a:p>
            <a:pPr marL="0" indent="0" algn="r">
              <a:buNone/>
            </a:pPr>
            <a:r>
              <a:rPr lang="en-US" sz="3200" dirty="0"/>
              <a:t>Seed of life - </a:t>
            </a:r>
            <a:r>
              <a:rPr lang="en-US" sz="3200" dirty="0">
                <a:solidFill>
                  <a:schemeClr val="accent4"/>
                </a:solidFill>
              </a:rPr>
              <a:t>1Peter 1:23-25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3EB26C-09BA-4406-A92E-BEAC9EE93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91200" y="2333625"/>
            <a:ext cx="6184900" cy="4351338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/>
              <a:t>Pure milk for growth - </a:t>
            </a:r>
            <a:r>
              <a:rPr lang="en-US" sz="3200" dirty="0">
                <a:solidFill>
                  <a:schemeClr val="accent4"/>
                </a:solidFill>
              </a:rPr>
              <a:t>1Peter 2:2-3 </a:t>
            </a:r>
          </a:p>
          <a:p>
            <a:pPr marL="0" indent="0" algn="r">
              <a:buNone/>
            </a:pPr>
            <a:r>
              <a:rPr lang="en-US" sz="3200" dirty="0"/>
              <a:t>Milk &amp; solid food - </a:t>
            </a:r>
            <a:r>
              <a:rPr lang="en-US" sz="3200" dirty="0">
                <a:solidFill>
                  <a:schemeClr val="accent4"/>
                </a:solidFill>
              </a:rPr>
              <a:t>Hebrews 5:13-14 </a:t>
            </a:r>
          </a:p>
          <a:p>
            <a:pPr marL="0" indent="0" algn="r">
              <a:buNone/>
            </a:pPr>
            <a:r>
              <a:rPr lang="en-US" sz="3200" dirty="0"/>
              <a:t>Sweeter than honey - </a:t>
            </a:r>
            <a:r>
              <a:rPr lang="en-US" sz="3200" dirty="0">
                <a:solidFill>
                  <a:schemeClr val="accent4"/>
                </a:solidFill>
              </a:rPr>
              <a:t>Psalm 19:10 </a:t>
            </a:r>
          </a:p>
          <a:p>
            <a:pPr marL="0" indent="0" algn="r">
              <a:buNone/>
            </a:pPr>
            <a:r>
              <a:rPr lang="en-US" sz="3200" dirty="0"/>
              <a:t>Bread of life - </a:t>
            </a:r>
            <a:r>
              <a:rPr lang="en-US" sz="3200" dirty="0">
                <a:solidFill>
                  <a:schemeClr val="accent4"/>
                </a:solidFill>
              </a:rPr>
              <a:t>John 6:54-58,68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1958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58F9-664A-4513-A1BA-5E5E135E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Undernourished Israel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B23C2-8E7C-48D0-B823-FCF157CD38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Religious Corruption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49340-3BC9-4F4F-9719-D905E771D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700" y="2844800"/>
            <a:ext cx="6261100" cy="3911600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Amos 2:11-12; 5:10; 7:10-17 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4:3-4  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1Kings 12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Amos 3:14; 8:14; 4:4-5; 5:21-24 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Amos 8:4-6</a:t>
            </a:r>
          </a:p>
        </p:txBody>
      </p:sp>
    </p:spTree>
    <p:extLst>
      <p:ext uri="{BB962C8B-B14F-4D97-AF65-F5344CB8AC3E}">
        <p14:creationId xmlns:p14="http://schemas.microsoft.com/office/powerpoint/2010/main" val="383258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58F9-664A-4513-A1BA-5E5E135E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Undernourished Israel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B23C2-8E7C-48D0-B823-FCF157CD38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Religious Corruption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Self-Reliance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49340-3BC9-4F4F-9719-D905E771D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930776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Amos 6:10,13</a:t>
            </a:r>
          </a:p>
        </p:txBody>
      </p:sp>
    </p:spTree>
    <p:extLst>
      <p:ext uri="{BB962C8B-B14F-4D97-AF65-F5344CB8AC3E}">
        <p14:creationId xmlns:p14="http://schemas.microsoft.com/office/powerpoint/2010/main" val="2806245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58F9-664A-4513-A1BA-5E5E135E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Undernourished Israel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B23C2-8E7C-48D0-B823-FCF157CD38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Religious Corruption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Self-Reliance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Materialism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49340-3BC9-4F4F-9719-D905E771D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930776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Amos 6:1,4-6</a:t>
            </a:r>
          </a:p>
        </p:txBody>
      </p:sp>
    </p:spTree>
    <p:extLst>
      <p:ext uri="{BB962C8B-B14F-4D97-AF65-F5344CB8AC3E}">
        <p14:creationId xmlns:p14="http://schemas.microsoft.com/office/powerpoint/2010/main" val="20976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58F9-664A-4513-A1BA-5E5E135E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Undernourished Israel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B23C2-8E7C-48D0-B823-FCF157CD38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Religious Corruption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Self-Reliance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Materialism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Immorality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49340-3BC9-4F4F-9719-D905E771D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930776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Amos 2:6-8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Amos 3:10</a:t>
            </a:r>
          </a:p>
        </p:txBody>
      </p:sp>
    </p:spTree>
    <p:extLst>
      <p:ext uri="{BB962C8B-B14F-4D97-AF65-F5344CB8AC3E}">
        <p14:creationId xmlns:p14="http://schemas.microsoft.com/office/powerpoint/2010/main" val="151965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58F9-664A-4513-A1BA-5E5E135E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Well Nourished Judah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B23C2-8E7C-48D0-B823-FCF157CD38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Sought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49340-3BC9-4F4F-9719-D905E771D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930776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2Chronicles 34:1-3</a:t>
            </a:r>
          </a:p>
        </p:txBody>
      </p:sp>
    </p:spTree>
    <p:extLst>
      <p:ext uri="{BB962C8B-B14F-4D97-AF65-F5344CB8AC3E}">
        <p14:creationId xmlns:p14="http://schemas.microsoft.com/office/powerpoint/2010/main" val="4187119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58F9-664A-4513-A1BA-5E5E135E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Well Nourished Judah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B23C2-8E7C-48D0-B823-FCF157CD38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Sought God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Removed Idolatry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49340-3BC9-4F4F-9719-D905E771D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930776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2Chronicles 34:3-7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2Kings 23:15-18</a:t>
            </a:r>
          </a:p>
        </p:txBody>
      </p:sp>
    </p:spTree>
    <p:extLst>
      <p:ext uri="{BB962C8B-B14F-4D97-AF65-F5344CB8AC3E}">
        <p14:creationId xmlns:p14="http://schemas.microsoft.com/office/powerpoint/2010/main" val="959633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58F9-664A-4513-A1BA-5E5E135E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Well Nourished Judah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B23C2-8E7C-48D0-B823-FCF157CD38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Sought God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Removed Idolatry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Repaired Temple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49340-3BC9-4F4F-9719-D905E771D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930776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2Chronicles 34:8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Haggai 1:5-11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6:33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Amos 2:9-11</a:t>
            </a:r>
          </a:p>
        </p:txBody>
      </p:sp>
    </p:spTree>
    <p:extLst>
      <p:ext uri="{BB962C8B-B14F-4D97-AF65-F5344CB8AC3E}">
        <p14:creationId xmlns:p14="http://schemas.microsoft.com/office/powerpoint/2010/main" val="2707503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58F9-664A-4513-A1BA-5E5E135E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Well Nourished Judah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B23C2-8E7C-48D0-B823-FCF157CD38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Sought God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Removed Idolatry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Repaired Temple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Fed On God's Word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49340-3BC9-4F4F-9719-D905E771D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930776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2Chronicles 34:19; 30-32</a:t>
            </a:r>
          </a:p>
        </p:txBody>
      </p:sp>
    </p:spTree>
    <p:extLst>
      <p:ext uri="{BB962C8B-B14F-4D97-AF65-F5344CB8AC3E}">
        <p14:creationId xmlns:p14="http://schemas.microsoft.com/office/powerpoint/2010/main" val="1692617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164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Junk Food Christians</vt:lpstr>
      <vt:lpstr>Undernourished Israel</vt:lpstr>
      <vt:lpstr>Undernourished Israel</vt:lpstr>
      <vt:lpstr>Undernourished Israel</vt:lpstr>
      <vt:lpstr>Undernourished Israel</vt:lpstr>
      <vt:lpstr>Well Nourished Judah</vt:lpstr>
      <vt:lpstr>Well Nourished Judah</vt:lpstr>
      <vt:lpstr>Well Nourished Judah</vt:lpstr>
      <vt:lpstr>Well Nourished Judah</vt:lpstr>
      <vt:lpstr>God's Word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Junk Food Christians</dc:title>
  <dc:creator>Dan Henderson</dc:creator>
  <cp:lastModifiedBy>Dan Henderson</cp:lastModifiedBy>
  <cp:revision>3</cp:revision>
  <dcterms:created xsi:type="dcterms:W3CDTF">2018-09-29T21:57:47Z</dcterms:created>
  <dcterms:modified xsi:type="dcterms:W3CDTF">2018-09-29T22:23:32Z</dcterms:modified>
</cp:coreProperties>
</file>