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5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2713-B181-4EF6-AE3A-E39AEA5AE8F6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D4E1-6BFB-4900-9A26-3BBE327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6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2713-B181-4EF6-AE3A-E39AEA5AE8F6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D4E1-6BFB-4900-9A26-3BBE327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3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2713-B181-4EF6-AE3A-E39AEA5AE8F6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D4E1-6BFB-4900-9A26-3BBE327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5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2713-B181-4EF6-AE3A-E39AEA5AE8F6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D4E1-6BFB-4900-9A26-3BBE327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9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2713-B181-4EF6-AE3A-E39AEA5AE8F6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D4E1-6BFB-4900-9A26-3BBE327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0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2713-B181-4EF6-AE3A-E39AEA5AE8F6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D4E1-6BFB-4900-9A26-3BBE327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5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2713-B181-4EF6-AE3A-E39AEA5AE8F6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D4E1-6BFB-4900-9A26-3BBE327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3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2713-B181-4EF6-AE3A-E39AEA5AE8F6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D4E1-6BFB-4900-9A26-3BBE327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8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2713-B181-4EF6-AE3A-E39AEA5AE8F6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D4E1-6BFB-4900-9A26-3BBE327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7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2713-B181-4EF6-AE3A-E39AEA5AE8F6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D4E1-6BFB-4900-9A26-3BBE327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4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2713-B181-4EF6-AE3A-E39AEA5AE8F6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D4E1-6BFB-4900-9A26-3BBE327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6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52713-B181-4EF6-AE3A-E39AEA5AE8F6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5D4E1-6BFB-4900-9A26-3BBE327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885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4215D-1748-4B7D-9F6B-319E72F85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8150" y="292100"/>
            <a:ext cx="8775700" cy="3217863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Sermon From The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1BFE16-4CDE-488D-B7D8-5BA9C08B22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600" dirty="0">
                <a:solidFill>
                  <a:schemeClr val="accent2"/>
                </a:solidFill>
              </a:rPr>
              <a:t>Jeremiah 7:1-15</a:t>
            </a:r>
          </a:p>
        </p:txBody>
      </p:sp>
    </p:spTree>
    <p:extLst>
      <p:ext uri="{BB962C8B-B14F-4D97-AF65-F5344CB8AC3E}">
        <p14:creationId xmlns:p14="http://schemas.microsoft.com/office/powerpoint/2010/main" val="261926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7334-B592-407E-A98B-CA50205C3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Jeremiah Speaks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D6D1E-868D-4D9B-ACE2-EF7DB9B86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0" y="1825624"/>
            <a:ext cx="8369300" cy="46640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Submit To God – </a:t>
            </a:r>
            <a:r>
              <a:rPr lang="en-US" sz="3600" dirty="0">
                <a:solidFill>
                  <a:schemeClr val="accent4"/>
                </a:solidFill>
              </a:rPr>
              <a:t>Jeremiah 7:3</a:t>
            </a:r>
            <a:endParaRPr lang="en-US" sz="4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7334-B592-407E-A98B-CA50205C3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Jeremiah Speaks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D6D1E-868D-4D9B-ACE2-EF7DB9B86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0" y="1825624"/>
            <a:ext cx="8369300" cy="46640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Submit To God – </a:t>
            </a:r>
            <a:r>
              <a:rPr lang="en-US" sz="3600" dirty="0">
                <a:solidFill>
                  <a:schemeClr val="accent4"/>
                </a:solidFill>
              </a:rPr>
              <a:t>Jeremiah 7:3</a:t>
            </a:r>
            <a:endParaRPr lang="en-US" sz="4400" dirty="0">
              <a:solidFill>
                <a:schemeClr val="accent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Worship Matters – </a:t>
            </a:r>
            <a:r>
              <a:rPr lang="en-US" sz="3600" dirty="0">
                <a:solidFill>
                  <a:schemeClr val="accent4"/>
                </a:solidFill>
              </a:rPr>
              <a:t>Jeremiah 7:4</a:t>
            </a:r>
            <a:endParaRPr lang="en-US" sz="4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96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7334-B592-407E-A98B-CA50205C3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Jeremiah Speaks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D6D1E-868D-4D9B-ACE2-EF7DB9B86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0" y="1825624"/>
            <a:ext cx="8369300" cy="46640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Submit To God – </a:t>
            </a:r>
            <a:r>
              <a:rPr lang="en-US" sz="3600" dirty="0">
                <a:solidFill>
                  <a:schemeClr val="accent4"/>
                </a:solidFill>
              </a:rPr>
              <a:t>Jeremiah 7:3</a:t>
            </a:r>
            <a:endParaRPr lang="en-US" sz="4400" dirty="0">
              <a:solidFill>
                <a:schemeClr val="accent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Worship Matters – </a:t>
            </a:r>
            <a:r>
              <a:rPr lang="en-US" sz="3600" dirty="0">
                <a:solidFill>
                  <a:schemeClr val="accent4"/>
                </a:solidFill>
              </a:rPr>
              <a:t>Jeremiah 7:4</a:t>
            </a:r>
            <a:endParaRPr lang="en-US" sz="4400" dirty="0">
              <a:solidFill>
                <a:schemeClr val="accent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Justice – </a:t>
            </a:r>
            <a:r>
              <a:rPr lang="en-US" sz="3600" dirty="0">
                <a:solidFill>
                  <a:schemeClr val="accent4"/>
                </a:solidFill>
              </a:rPr>
              <a:t>Jeremiah 7:5-7</a:t>
            </a:r>
            <a:endParaRPr lang="en-US" sz="4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24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7334-B592-407E-A98B-CA50205C3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Jeremiah Speaks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D6D1E-868D-4D9B-ACE2-EF7DB9B86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0" y="1825624"/>
            <a:ext cx="8369300" cy="46640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Submit To God – </a:t>
            </a:r>
            <a:r>
              <a:rPr lang="en-US" sz="3600" dirty="0">
                <a:solidFill>
                  <a:schemeClr val="accent4"/>
                </a:solidFill>
              </a:rPr>
              <a:t>Jeremiah 7:3</a:t>
            </a:r>
            <a:endParaRPr lang="en-US" sz="4400" dirty="0">
              <a:solidFill>
                <a:schemeClr val="accent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Worship Matters – </a:t>
            </a:r>
            <a:r>
              <a:rPr lang="en-US" sz="3600" dirty="0">
                <a:solidFill>
                  <a:schemeClr val="accent4"/>
                </a:solidFill>
              </a:rPr>
              <a:t>Jeremiah 7:4</a:t>
            </a:r>
            <a:endParaRPr lang="en-US" sz="4400" dirty="0">
              <a:solidFill>
                <a:schemeClr val="accent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Justice – </a:t>
            </a:r>
            <a:r>
              <a:rPr lang="en-US" sz="3600" dirty="0">
                <a:solidFill>
                  <a:schemeClr val="accent4"/>
                </a:solidFill>
              </a:rPr>
              <a:t>Jeremiah 7:5-7</a:t>
            </a:r>
            <a:endParaRPr lang="en-US" sz="4400" dirty="0">
              <a:solidFill>
                <a:schemeClr val="accent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Daily Walk – </a:t>
            </a:r>
            <a:r>
              <a:rPr lang="en-US" sz="3600" dirty="0">
                <a:solidFill>
                  <a:schemeClr val="accent4"/>
                </a:solidFill>
              </a:rPr>
              <a:t>Jeremiah 7:8-10</a:t>
            </a:r>
            <a:endParaRPr lang="en-US" sz="4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36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7334-B592-407E-A98B-CA50205C3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Jeremiah Speaks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D6D1E-868D-4D9B-ACE2-EF7DB9B86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0" y="1825624"/>
            <a:ext cx="8369300" cy="46640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Submit To God – </a:t>
            </a:r>
            <a:r>
              <a:rPr lang="en-US" sz="3600" dirty="0">
                <a:solidFill>
                  <a:schemeClr val="accent4"/>
                </a:solidFill>
              </a:rPr>
              <a:t>Jeremiah 7:3</a:t>
            </a:r>
            <a:endParaRPr lang="en-US" sz="4400" dirty="0">
              <a:solidFill>
                <a:schemeClr val="accent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Worship Matters – </a:t>
            </a:r>
            <a:r>
              <a:rPr lang="en-US" sz="3600" dirty="0">
                <a:solidFill>
                  <a:schemeClr val="accent4"/>
                </a:solidFill>
              </a:rPr>
              <a:t>Jeremiah 7:4</a:t>
            </a:r>
            <a:endParaRPr lang="en-US" sz="4400" dirty="0">
              <a:solidFill>
                <a:schemeClr val="accent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Justice – </a:t>
            </a:r>
            <a:r>
              <a:rPr lang="en-US" sz="3600" dirty="0">
                <a:solidFill>
                  <a:schemeClr val="accent4"/>
                </a:solidFill>
              </a:rPr>
              <a:t>Jeremiah 7:5-7</a:t>
            </a:r>
            <a:endParaRPr lang="en-US" sz="4400" dirty="0">
              <a:solidFill>
                <a:schemeClr val="accent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Daily Walk – </a:t>
            </a:r>
            <a:r>
              <a:rPr lang="en-US" sz="3600" dirty="0">
                <a:solidFill>
                  <a:schemeClr val="accent4"/>
                </a:solidFill>
              </a:rPr>
              <a:t>Jeremiah 7:8-10</a:t>
            </a:r>
            <a:endParaRPr lang="en-US" sz="4400" dirty="0">
              <a:solidFill>
                <a:schemeClr val="accent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God's Wrath – </a:t>
            </a:r>
            <a:r>
              <a:rPr lang="en-US" sz="3600" dirty="0">
                <a:solidFill>
                  <a:schemeClr val="accent4"/>
                </a:solidFill>
              </a:rPr>
              <a:t>Jeremiah 7:12</a:t>
            </a:r>
            <a:endParaRPr lang="en-US" sz="4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41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103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Sermon From The Lord</vt:lpstr>
      <vt:lpstr>Jeremiah Speaks From God</vt:lpstr>
      <vt:lpstr>Jeremiah Speaks From God</vt:lpstr>
      <vt:lpstr>Jeremiah Speaks From God</vt:lpstr>
      <vt:lpstr>Jeremiah Speaks From God</vt:lpstr>
      <vt:lpstr>Jeremiah Speaks From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From The Lord</dc:title>
  <dc:creator>Dan Henderson</dc:creator>
  <cp:lastModifiedBy>Dan Henderson</cp:lastModifiedBy>
  <cp:revision>3</cp:revision>
  <dcterms:created xsi:type="dcterms:W3CDTF">2018-09-22T23:11:36Z</dcterms:created>
  <dcterms:modified xsi:type="dcterms:W3CDTF">2018-09-23T11:56:47Z</dcterms:modified>
</cp:coreProperties>
</file>