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8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0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5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9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6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7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41051-CBA5-4965-B7E3-5E0716FC51ED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34B3-D16B-44A4-A403-7FF83E0CC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11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E2C50-582C-4761-A849-D4D3FA8E1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Wheat And Tares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BC559-E915-4063-9D7C-53B0E8544F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13:24-30</a:t>
            </a:r>
          </a:p>
        </p:txBody>
      </p:sp>
    </p:spTree>
    <p:extLst>
      <p:ext uri="{BB962C8B-B14F-4D97-AF65-F5344CB8AC3E}">
        <p14:creationId xmlns:p14="http://schemas.microsoft.com/office/powerpoint/2010/main" val="90489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50DE-D13A-4983-B95F-A4499D06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Wheat And Tares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89CC8-1362-4D09-92F1-2521DDA09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44862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Good Seed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A0CAC-FAEF-4FD7-BA70-534426903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33800" y="2819400"/>
            <a:ext cx="8153400" cy="3873499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7:55-56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8:28-29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16:15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Titus 3:7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8:17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3:29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15:18-19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17:15-16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5:9-10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3:10</a:t>
            </a:r>
          </a:p>
        </p:txBody>
      </p:sp>
    </p:spTree>
    <p:extLst>
      <p:ext uri="{BB962C8B-B14F-4D97-AF65-F5344CB8AC3E}">
        <p14:creationId xmlns:p14="http://schemas.microsoft.com/office/powerpoint/2010/main" val="19100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50DE-D13A-4983-B95F-A4499D06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Wheat And Tares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89CC8-1362-4D09-92F1-2521DDA09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44862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Good Seed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Tares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A0CAC-FAEF-4FD7-BA70-534426903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13200" y="2552700"/>
            <a:ext cx="6934200" cy="4140199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Genesis 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Job 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4:7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8:44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7:13-14</a:t>
            </a:r>
          </a:p>
        </p:txBody>
      </p:sp>
    </p:spTree>
    <p:extLst>
      <p:ext uri="{BB962C8B-B14F-4D97-AF65-F5344CB8AC3E}">
        <p14:creationId xmlns:p14="http://schemas.microsoft.com/office/powerpoint/2010/main" val="126103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50DE-D13A-4983-B95F-A4499D06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Wheat And Tares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89CC8-1362-4D09-92F1-2521DDA09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448627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Good Seed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Tares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Growth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A0CAC-FAEF-4FD7-BA70-534426903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100" y="2768600"/>
            <a:ext cx="5740400" cy="3924299"/>
          </a:xfrm>
        </p:spPr>
        <p:txBody>
          <a:bodyPr numCol="1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 Romans 12:17-21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26:51-54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6:10-11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10:3-4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18:36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28:19</a:t>
            </a:r>
          </a:p>
        </p:txBody>
      </p:sp>
    </p:spTree>
    <p:extLst>
      <p:ext uri="{BB962C8B-B14F-4D97-AF65-F5344CB8AC3E}">
        <p14:creationId xmlns:p14="http://schemas.microsoft.com/office/powerpoint/2010/main" val="145307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50DE-D13A-4983-B95F-A4499D06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/>
              <a:t>Wheat And Tares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89CC8-1362-4D09-92F1-2521DDA09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9"/>
            <a:ext cx="5181600" cy="500221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Good Seed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Tares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Growth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b="1" dirty="0"/>
              <a:t>Separation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A0CAC-FAEF-4FD7-BA70-534426903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27300" y="3251200"/>
            <a:ext cx="9359900" cy="3441699"/>
          </a:xfrm>
        </p:spPr>
        <p:txBody>
          <a:bodyPr numCol="2"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24:36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1:7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25:31-33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5:10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25:31-46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13:30,41-43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1Thessalonians 4:16-17</a:t>
            </a:r>
          </a:p>
        </p:txBody>
      </p:sp>
    </p:spTree>
    <p:extLst>
      <p:ext uri="{BB962C8B-B14F-4D97-AF65-F5344CB8AC3E}">
        <p14:creationId xmlns:p14="http://schemas.microsoft.com/office/powerpoint/2010/main" val="185200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107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Wheat And Tares</vt:lpstr>
      <vt:lpstr>Wheat And Tares</vt:lpstr>
      <vt:lpstr>Wheat And Tares</vt:lpstr>
      <vt:lpstr>Wheat And Tares</vt:lpstr>
      <vt:lpstr>Wheat And Tares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Wheat And Tares</dc:title>
  <dc:creator>Dan Henderson</dc:creator>
  <cp:lastModifiedBy>Dan Henderson</cp:lastModifiedBy>
  <cp:revision>2</cp:revision>
  <dcterms:created xsi:type="dcterms:W3CDTF">2018-09-16T20:25:35Z</dcterms:created>
  <dcterms:modified xsi:type="dcterms:W3CDTF">2018-09-16T20:44:18Z</dcterms:modified>
</cp:coreProperties>
</file>