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7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0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8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6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1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9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8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3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EB50-7432-487F-BE11-64099F43DD33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6EF0F-6E52-462B-9B29-3F4366F9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20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0E10-54A1-4303-B62E-5F3C97488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000"/>
            <a:ext cx="8763000" cy="32559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Why Do You</a:t>
            </a:r>
            <a:br>
              <a:rPr lang="en-US" sz="9600" dirty="0"/>
            </a:br>
            <a:r>
              <a:rPr lang="en-US" sz="9600" dirty="0"/>
              <a:t>"Go To Church?"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1AD194-23BA-4DC4-A6B8-B84A4FD65A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600" dirty="0">
                <a:solidFill>
                  <a:schemeClr val="accent2"/>
                </a:solidFill>
              </a:rPr>
              <a:t>1Corinthians 14:20-33</a:t>
            </a:r>
          </a:p>
        </p:txBody>
      </p:sp>
    </p:spTree>
    <p:extLst>
      <p:ext uri="{BB962C8B-B14F-4D97-AF65-F5344CB8AC3E}">
        <p14:creationId xmlns:p14="http://schemas.microsoft.com/office/powerpoint/2010/main" val="243983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90DB-CC87-4D8A-BC67-4E90695F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Why Do You "Go To Church?"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FBA1-ADA1-4D40-BEAB-758E4EAC42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Worship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847EE-2F2B-4701-8FAF-C74B96936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11 &amp; 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10:23-25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20:7</a:t>
            </a:r>
          </a:p>
        </p:txBody>
      </p:sp>
    </p:spTree>
    <p:extLst>
      <p:ext uri="{BB962C8B-B14F-4D97-AF65-F5344CB8AC3E}">
        <p14:creationId xmlns:p14="http://schemas.microsoft.com/office/powerpoint/2010/main" val="419309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90DB-CC87-4D8A-BC67-4E90695F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Why Do You "Go To Church?"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FBA1-ADA1-4D40-BEAB-758E4EAC42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Worship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847EE-2F2B-4701-8FAF-C74B96936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13:15-17</a:t>
            </a:r>
          </a:p>
        </p:txBody>
      </p:sp>
    </p:spTree>
    <p:extLst>
      <p:ext uri="{BB962C8B-B14F-4D97-AF65-F5344CB8AC3E}">
        <p14:creationId xmlns:p14="http://schemas.microsoft.com/office/powerpoint/2010/main" val="194701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90DB-CC87-4D8A-BC67-4E90695F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Why Do You "Go To Church?"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FBA1-ADA1-4D40-BEAB-758E4EAC42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Worship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Required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Desire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847EE-2F2B-4701-8FAF-C74B96936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1Samuel 9:26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22:3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24:22-23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20:1</a:t>
            </a:r>
          </a:p>
        </p:txBody>
      </p:sp>
    </p:spTree>
    <p:extLst>
      <p:ext uri="{BB962C8B-B14F-4D97-AF65-F5344CB8AC3E}">
        <p14:creationId xmlns:p14="http://schemas.microsoft.com/office/powerpoint/2010/main" val="410090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90DB-CC87-4D8A-BC67-4E90695F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Why Do You "Go To Church?"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FBA1-ADA1-4D40-BEAB-758E4EAC42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Worship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Required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Desire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Submit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847EE-2F2B-4701-8FAF-C74B96936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Titus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2:9-10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4:19-24</a:t>
            </a:r>
          </a:p>
        </p:txBody>
      </p:sp>
    </p:spTree>
    <p:extLst>
      <p:ext uri="{BB962C8B-B14F-4D97-AF65-F5344CB8AC3E}">
        <p14:creationId xmlns:p14="http://schemas.microsoft.com/office/powerpoint/2010/main" val="2591428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81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Why Do You "Go To Church?"</vt:lpstr>
      <vt:lpstr>Why Do You "Go To Church?"</vt:lpstr>
      <vt:lpstr>Why Do You "Go To Church?"</vt:lpstr>
      <vt:lpstr>Why Do You "Go To Church?"</vt:lpstr>
      <vt:lpstr>Why Do You "Go To Church?"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You "Go To Church?"</dc:title>
  <dc:creator>Dan Henderson</dc:creator>
  <cp:lastModifiedBy>Dan Henderson</cp:lastModifiedBy>
  <cp:revision>3</cp:revision>
  <dcterms:created xsi:type="dcterms:W3CDTF">2018-09-16T00:57:30Z</dcterms:created>
  <dcterms:modified xsi:type="dcterms:W3CDTF">2018-09-16T01:23:08Z</dcterms:modified>
</cp:coreProperties>
</file>