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8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0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0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7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5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4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7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3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D68C-57D3-41DC-BA14-8459CEE9A6B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294CB-C8B1-4F66-8678-7FA5BE9A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2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5D490-5C33-419F-B198-81BA1A2EF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3545" y="409903"/>
            <a:ext cx="8544910" cy="310006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 Place Prepared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8E10-5E95-4F22-8AAE-92EB29602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25:31-40</a:t>
            </a:r>
          </a:p>
        </p:txBody>
      </p:sp>
    </p:spTree>
    <p:extLst>
      <p:ext uri="{BB962C8B-B14F-4D97-AF65-F5344CB8AC3E}">
        <p14:creationId xmlns:p14="http://schemas.microsoft.com/office/powerpoint/2010/main" val="3374066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C0AC6-E095-4E96-97C0-E883771D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85" y="94593"/>
            <a:ext cx="11803117" cy="2081048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Prepared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CABAB-7604-4069-8D82-81AA01EFF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6359"/>
            <a:ext cx="5181600" cy="3780604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Heaven?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E871C-1238-4E82-853F-6B33D19D7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9658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Hell?</a:t>
            </a:r>
          </a:p>
        </p:txBody>
      </p:sp>
    </p:spTree>
    <p:extLst>
      <p:ext uri="{BB962C8B-B14F-4D97-AF65-F5344CB8AC3E}">
        <p14:creationId xmlns:p14="http://schemas.microsoft.com/office/powerpoint/2010/main" val="213778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3E0-7ABB-488B-A964-346EAE5E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Place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E65B-308A-4FCD-AFF5-9A25A67F7E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b="1" dirty="0"/>
              <a:t>Heaven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Planned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D9CDE-290B-4593-8B2C-C109E4CE0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21:3-4</a:t>
            </a:r>
          </a:p>
        </p:txBody>
      </p:sp>
    </p:spTree>
    <p:extLst>
      <p:ext uri="{BB962C8B-B14F-4D97-AF65-F5344CB8AC3E}">
        <p14:creationId xmlns:p14="http://schemas.microsoft.com/office/powerpoint/2010/main" val="41734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3E0-7ABB-488B-A964-346EAE5E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Place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E65B-308A-4FCD-AFF5-9A25A67F7E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b="1" dirty="0"/>
              <a:t>Heaven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Planned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Beautiful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D9CDE-290B-4593-8B2C-C109E4CE0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21:18-21</a:t>
            </a:r>
          </a:p>
        </p:txBody>
      </p:sp>
    </p:spTree>
    <p:extLst>
      <p:ext uri="{BB962C8B-B14F-4D97-AF65-F5344CB8AC3E}">
        <p14:creationId xmlns:p14="http://schemas.microsoft.com/office/powerpoint/2010/main" val="312935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3E0-7ABB-488B-A964-346EAE5E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Place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E65B-308A-4FCD-AFF5-9A25A67F7E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b="1" dirty="0"/>
              <a:t>Heaven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Planned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Beautiful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Children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D9CDE-290B-4593-8B2C-C109E4CE0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10:37-39</a:t>
            </a:r>
          </a:p>
        </p:txBody>
      </p:sp>
    </p:spTree>
    <p:extLst>
      <p:ext uri="{BB962C8B-B14F-4D97-AF65-F5344CB8AC3E}">
        <p14:creationId xmlns:p14="http://schemas.microsoft.com/office/powerpoint/2010/main" val="7486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3E0-7ABB-488B-A964-346EAE5E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Place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E65B-308A-4FCD-AFF5-9A25A67F7E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b="1" dirty="0"/>
              <a:t>Heaven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Planned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Beautiful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Children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Not 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D9CDE-290B-4593-8B2C-C109E4CE0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20:15</a:t>
            </a:r>
          </a:p>
        </p:txBody>
      </p:sp>
    </p:spTree>
    <p:extLst>
      <p:ext uri="{BB962C8B-B14F-4D97-AF65-F5344CB8AC3E}">
        <p14:creationId xmlns:p14="http://schemas.microsoft.com/office/powerpoint/2010/main" val="33906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3E0-7ABB-488B-A964-346EAE5E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Place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E65B-308A-4FCD-AFF5-9A25A67F7E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b="1" dirty="0"/>
              <a:t>Hell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Torment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D9CDE-290B-4593-8B2C-C109E4CE0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25:30,41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16:24-26</a:t>
            </a:r>
          </a:p>
        </p:txBody>
      </p:sp>
    </p:spTree>
    <p:extLst>
      <p:ext uri="{BB962C8B-B14F-4D97-AF65-F5344CB8AC3E}">
        <p14:creationId xmlns:p14="http://schemas.microsoft.com/office/powerpoint/2010/main" val="203432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3E0-7ABB-488B-A964-346EAE5E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Place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E65B-308A-4FCD-AFF5-9A25A67F7E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b="1" dirty="0"/>
              <a:t>Hell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Torment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Selfish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D9CDE-290B-4593-8B2C-C109E4CE0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1:28-32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25:45-46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12:42-43</a:t>
            </a:r>
          </a:p>
        </p:txBody>
      </p:sp>
    </p:spTree>
    <p:extLst>
      <p:ext uri="{BB962C8B-B14F-4D97-AF65-F5344CB8AC3E}">
        <p14:creationId xmlns:p14="http://schemas.microsoft.com/office/powerpoint/2010/main" val="1026953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3E0-7ABB-488B-A964-346EAE5E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Place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E65B-308A-4FCD-AFF5-9A25A67F7E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b="1" dirty="0"/>
              <a:t>Hell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Torment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Selfish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Rejected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D9CDE-290B-4593-8B2C-C109E4CE0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7:7-9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23:15</a:t>
            </a:r>
          </a:p>
        </p:txBody>
      </p:sp>
    </p:spTree>
    <p:extLst>
      <p:ext uri="{BB962C8B-B14F-4D97-AF65-F5344CB8AC3E}">
        <p14:creationId xmlns:p14="http://schemas.microsoft.com/office/powerpoint/2010/main" val="191556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3E0-7ABB-488B-A964-346EAE5E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Place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E65B-308A-4FCD-AFF5-9A25A67F7E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b="1" dirty="0"/>
              <a:t>Hell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Torment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Selfish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Rejected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Faltered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D9CDE-290B-4593-8B2C-C109E4CE0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4:17</a:t>
            </a:r>
          </a:p>
        </p:txBody>
      </p:sp>
    </p:spTree>
    <p:extLst>
      <p:ext uri="{BB962C8B-B14F-4D97-AF65-F5344CB8AC3E}">
        <p14:creationId xmlns:p14="http://schemas.microsoft.com/office/powerpoint/2010/main" val="202147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121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 Place Prepared</vt:lpstr>
      <vt:lpstr>A Place Prepared</vt:lpstr>
      <vt:lpstr>A Place Prepared</vt:lpstr>
      <vt:lpstr>A Place Prepared</vt:lpstr>
      <vt:lpstr>A Place Prepared</vt:lpstr>
      <vt:lpstr>A Place Prepared</vt:lpstr>
      <vt:lpstr>A Place Prepared</vt:lpstr>
      <vt:lpstr>A Place Prepared</vt:lpstr>
      <vt:lpstr>A Place Prepared</vt:lpstr>
      <vt:lpstr>Prepared For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Place Prepared</dc:title>
  <dc:creator>Dan Henderson</dc:creator>
  <cp:lastModifiedBy>Dan Henderson</cp:lastModifiedBy>
  <cp:revision>3</cp:revision>
  <dcterms:created xsi:type="dcterms:W3CDTF">2018-10-07T00:57:37Z</dcterms:created>
  <dcterms:modified xsi:type="dcterms:W3CDTF">2018-10-07T01:19:07Z</dcterms:modified>
</cp:coreProperties>
</file>