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4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7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2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0E38-76A5-4568-84B1-41DDF6422C6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8B3C-A813-4B65-BDF9-2266A185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8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24EAD-F5A6-46AB-B528-37E8941F3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090" y="231112"/>
            <a:ext cx="8413820" cy="327885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Building Faith On Reason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333F3-9939-4527-906B-24259F9C63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5:30-35</a:t>
            </a:r>
          </a:p>
        </p:txBody>
      </p:sp>
    </p:spTree>
    <p:extLst>
      <p:ext uri="{BB962C8B-B14F-4D97-AF65-F5344CB8AC3E}">
        <p14:creationId xmlns:p14="http://schemas.microsoft.com/office/powerpoint/2010/main" val="141733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38:1-5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3:4</a:t>
            </a:r>
          </a:p>
        </p:txBody>
      </p:sp>
    </p:spTree>
    <p:extLst>
      <p:ext uri="{BB962C8B-B14F-4D97-AF65-F5344CB8AC3E}">
        <p14:creationId xmlns:p14="http://schemas.microsoft.com/office/powerpoint/2010/main" val="390283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The Bible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46:8-10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1:25</a:t>
            </a:r>
          </a:p>
        </p:txBody>
      </p:sp>
    </p:spTree>
    <p:extLst>
      <p:ext uri="{BB962C8B-B14F-4D97-AF65-F5344CB8AC3E}">
        <p14:creationId xmlns:p14="http://schemas.microsoft.com/office/powerpoint/2010/main" val="428656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The Bible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5:30-47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1:8-12</a:t>
            </a:r>
          </a:p>
        </p:txBody>
      </p:sp>
    </p:spTree>
    <p:extLst>
      <p:ext uri="{BB962C8B-B14F-4D97-AF65-F5344CB8AC3E}">
        <p14:creationId xmlns:p14="http://schemas.microsoft.com/office/powerpoint/2010/main" val="81399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The Bible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God's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23:34</a:t>
            </a:r>
          </a:p>
        </p:txBody>
      </p:sp>
    </p:spTree>
    <p:extLst>
      <p:ext uri="{BB962C8B-B14F-4D97-AF65-F5344CB8AC3E}">
        <p14:creationId xmlns:p14="http://schemas.microsoft.com/office/powerpoint/2010/main" val="238731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The Bible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God's Love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196454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7A22-BBF3-4664-A586-6608B924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Reason To Believe In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2B53-6537-42B8-8AD4-5AF4498C5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8315"/>
            <a:ext cx="5181600" cy="47645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The Bible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God's Love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Salvation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Biblical Lifestyle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C458-5915-42ED-B880-E512A1D82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10:10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6:24-25</a:t>
            </a:r>
          </a:p>
        </p:txBody>
      </p:sp>
    </p:spTree>
    <p:extLst>
      <p:ext uri="{BB962C8B-B14F-4D97-AF65-F5344CB8AC3E}">
        <p14:creationId xmlns:p14="http://schemas.microsoft.com/office/powerpoint/2010/main" val="41771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Building Faith On Reason</vt:lpstr>
      <vt:lpstr>Reason To Believe In ...</vt:lpstr>
      <vt:lpstr>Reason To Believe In ...</vt:lpstr>
      <vt:lpstr>Reason To Believe In ...</vt:lpstr>
      <vt:lpstr>Reason To Believe In ...</vt:lpstr>
      <vt:lpstr>Reason To Believe In ...</vt:lpstr>
      <vt:lpstr>Reason To Believe In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Faith On Reason</dc:title>
  <dc:creator>Dan Henderson</dc:creator>
  <cp:lastModifiedBy>Dan Henderson</cp:lastModifiedBy>
  <cp:revision>2</cp:revision>
  <dcterms:created xsi:type="dcterms:W3CDTF">2018-10-14T00:04:48Z</dcterms:created>
  <dcterms:modified xsi:type="dcterms:W3CDTF">2018-10-14T00:22:39Z</dcterms:modified>
</cp:coreProperties>
</file>