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1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0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4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5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6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6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9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2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7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682F-598C-4CC5-ABD2-176734B9B882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2A89D-7050-4155-8099-B6CB99916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51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64486-F8A7-445C-B374-0B2383B3DC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Keep In Mind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AE0DE-9B8D-402F-924D-389C1051A2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2Peter 1:10-15</a:t>
            </a:r>
          </a:p>
        </p:txBody>
      </p:sp>
    </p:spTree>
    <p:extLst>
      <p:ext uri="{BB962C8B-B14F-4D97-AF65-F5344CB8AC3E}">
        <p14:creationId xmlns:p14="http://schemas.microsoft.com/office/powerpoint/2010/main" val="337923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3C57-363B-4454-A899-43B3F80D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Keep This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AE80-2C7F-4893-8D03-B95111B66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676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Forget Past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E50AE-FE22-4257-9411-0EDCF824F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3:13-14</a:t>
            </a:r>
          </a:p>
        </p:txBody>
      </p:sp>
    </p:spTree>
    <p:extLst>
      <p:ext uri="{BB962C8B-B14F-4D97-AF65-F5344CB8AC3E}">
        <p14:creationId xmlns:p14="http://schemas.microsoft.com/office/powerpoint/2010/main" val="298260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3C57-363B-4454-A899-43B3F80D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Keep This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AE80-2C7F-4893-8D03-B95111B66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676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Forget Past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Glorify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E50AE-FE22-4257-9411-0EDCF824F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5:14-16</a:t>
            </a:r>
          </a:p>
        </p:txBody>
      </p:sp>
    </p:spTree>
    <p:extLst>
      <p:ext uri="{BB962C8B-B14F-4D97-AF65-F5344CB8AC3E}">
        <p14:creationId xmlns:p14="http://schemas.microsoft.com/office/powerpoint/2010/main" val="390058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3C57-363B-4454-A899-43B3F80D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Keep This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AE80-2C7F-4893-8D03-B95111B66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676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Forget Past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Glorify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Imitate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E50AE-FE22-4257-9411-0EDCF824F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2:18-24</a:t>
            </a:r>
          </a:p>
        </p:txBody>
      </p:sp>
    </p:spTree>
    <p:extLst>
      <p:ext uri="{BB962C8B-B14F-4D97-AF65-F5344CB8AC3E}">
        <p14:creationId xmlns:p14="http://schemas.microsoft.com/office/powerpoint/2010/main" val="175674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3C57-363B-4454-A899-43B3F80D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Keep This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AE80-2C7F-4893-8D03-B95111B66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676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Forget Past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Glorify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Imitate Christ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Save Soul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E50AE-FE22-4257-9411-0EDCF824F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1:21</a:t>
            </a:r>
          </a:p>
        </p:txBody>
      </p:sp>
    </p:spTree>
    <p:extLst>
      <p:ext uri="{BB962C8B-B14F-4D97-AF65-F5344CB8AC3E}">
        <p14:creationId xmlns:p14="http://schemas.microsoft.com/office/powerpoint/2010/main" val="106462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3C57-363B-4454-A899-43B3F80D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Keep This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AE80-2C7F-4893-8D03-B95111B66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676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Forget Past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Glorify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Imitate Christ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Save Soul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Control Body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E50AE-FE22-4257-9411-0EDCF824F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 Romans 8:1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8:13-14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10:5-6</a:t>
            </a:r>
          </a:p>
        </p:txBody>
      </p:sp>
    </p:spTree>
    <p:extLst>
      <p:ext uri="{BB962C8B-B14F-4D97-AF65-F5344CB8AC3E}">
        <p14:creationId xmlns:p14="http://schemas.microsoft.com/office/powerpoint/2010/main" val="3125206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3C57-363B-4454-A899-43B3F80D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Keep This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AE80-2C7F-4893-8D03-B95111B66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676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Forget Past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Glorify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Imitate Christ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Save Soul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Control Body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Endure Temptations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E50AE-FE22-4257-9411-0EDCF824F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 2Timothy 3:12-15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1:12</a:t>
            </a:r>
          </a:p>
        </p:txBody>
      </p:sp>
    </p:spTree>
    <p:extLst>
      <p:ext uri="{BB962C8B-B14F-4D97-AF65-F5344CB8AC3E}">
        <p14:creationId xmlns:p14="http://schemas.microsoft.com/office/powerpoint/2010/main" val="190245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3C57-363B-4454-A899-43B3F80D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Keep This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AE80-2C7F-4893-8D03-B95111B66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7304" y="1825625"/>
            <a:ext cx="4475749" cy="4767680"/>
          </a:xfrm>
        </p:spPr>
        <p:txBody>
          <a:bodyPr anchor="ctr" anchorCtr="1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Forget Past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Glorify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Imitate Christ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Save Soul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Control Body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Endure Temptations</a:t>
            </a:r>
          </a:p>
        </p:txBody>
      </p:sp>
    </p:spTree>
    <p:extLst>
      <p:ext uri="{BB962C8B-B14F-4D97-AF65-F5344CB8AC3E}">
        <p14:creationId xmlns:p14="http://schemas.microsoft.com/office/powerpoint/2010/main" val="220228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109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Keep In Mind</vt:lpstr>
      <vt:lpstr>Keep This In Mind</vt:lpstr>
      <vt:lpstr>Keep This In Mind</vt:lpstr>
      <vt:lpstr>Keep This In Mind</vt:lpstr>
      <vt:lpstr>Keep This In Mind</vt:lpstr>
      <vt:lpstr>Keep This In Mind</vt:lpstr>
      <vt:lpstr>Keep This In Mind</vt:lpstr>
      <vt:lpstr>Keep This In Mind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In Mind</dc:title>
  <dc:creator>Dan Henderson</dc:creator>
  <cp:lastModifiedBy>Dan Henderson</cp:lastModifiedBy>
  <cp:revision>2</cp:revision>
  <dcterms:created xsi:type="dcterms:W3CDTF">2018-10-21T19:18:24Z</dcterms:created>
  <dcterms:modified xsi:type="dcterms:W3CDTF">2018-10-21T19:29:01Z</dcterms:modified>
</cp:coreProperties>
</file>