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9" autoAdjust="0"/>
    <p:restoredTop sz="94660"/>
  </p:normalViewPr>
  <p:slideViewPr>
    <p:cSldViewPr snapToGrid="0">
      <p:cViewPr varScale="1">
        <p:scale>
          <a:sx n="66" d="100"/>
          <a:sy n="66" d="100"/>
        </p:scale>
        <p:origin x="58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7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75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92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35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0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77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454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44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5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16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A8DA0-2C69-44FA-962F-044CCEB30A2A}" type="datetimeFigureOut">
              <a:rPr lang="en-US" smtClean="0"/>
              <a:t>12/22/2018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12B37-20E4-475A-A9F1-65A74CCFB6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33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36054-4FCF-45BF-AAB5-CC56BE3415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44010"/>
            <a:ext cx="9144000" cy="2965953"/>
          </a:xfrm>
        </p:spPr>
        <p:txBody>
          <a:bodyPr anchor="ctr" anchorCtr="1">
            <a:noAutofit/>
          </a:bodyPr>
          <a:lstStyle/>
          <a:p>
            <a:r>
              <a:rPr lang="en-US" sz="9600" dirty="0"/>
              <a:t>Clay For The Potter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EB42E-AE4F-4102-8B0E-8DF3DD91F5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Jeremiah 18:1-6</a:t>
            </a:r>
          </a:p>
        </p:txBody>
      </p:sp>
    </p:spTree>
    <p:extLst>
      <p:ext uri="{BB962C8B-B14F-4D97-AF65-F5344CB8AC3E}">
        <p14:creationId xmlns:p14="http://schemas.microsoft.com/office/powerpoint/2010/main" val="1022360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CC54-90CF-4687-A661-48B2A8B9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841" y="483111"/>
            <a:ext cx="7348959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Clay For The Potter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EF8E-F15F-4394-B7F4-6A80593FF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60" y="2431839"/>
            <a:ext cx="4517136" cy="39777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Potter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23C0E-8543-4E3E-A0B5-AF312CAD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9063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45:9-10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Isaiah 64:8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12:1-2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6:16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Ecclesiastes 12:1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4BB22E-C496-4187-8561-A347B73B9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1" y="92596"/>
            <a:ext cx="2761182" cy="21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64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CC54-90CF-4687-A661-48B2A8B9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841" y="483111"/>
            <a:ext cx="7348959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Clay For The Potter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EF8E-F15F-4394-B7F4-6A80593FF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59" y="2431839"/>
            <a:ext cx="4517136" cy="39777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Potter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Pattern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23C0E-8543-4E3E-A0B5-AF312CAD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9063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8:29-30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Colossians 3:10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1Peter 2:21-24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Philippians 3:20-21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1John 3:1-3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4BB22E-C496-4187-8561-A347B73B9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1" y="92596"/>
            <a:ext cx="2761182" cy="21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228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CC54-90CF-4687-A661-48B2A8B9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841" y="483111"/>
            <a:ext cx="7348959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Clay For The Potter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EF8E-F15F-4394-B7F4-6A80593FF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8760" y="2431839"/>
            <a:ext cx="4517136" cy="39777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Potter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Pattern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Patience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23C0E-8543-4E3E-A0B5-AF312CAD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9063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Luke 22:31-33, 61-62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Mark 16:6-7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4BB22E-C496-4187-8561-A347B73B9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1" y="92596"/>
            <a:ext cx="2761182" cy="21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67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CC54-90CF-4687-A661-48B2A8B9B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4841" y="483111"/>
            <a:ext cx="7348959" cy="1325563"/>
          </a:xfrm>
        </p:spPr>
        <p:txBody>
          <a:bodyPr>
            <a:normAutofit/>
          </a:bodyPr>
          <a:lstStyle/>
          <a:p>
            <a:r>
              <a:rPr lang="en-US" sz="7200" dirty="0"/>
              <a:t>Clay For The Potter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8EF8E-F15F-4394-B7F4-6A80593FF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04708" y="2431839"/>
            <a:ext cx="4515091" cy="397777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Potter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Pattern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Patience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800" dirty="0"/>
              <a:t>Product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B23C0E-8543-4E3E-A0B5-AF312CAD2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9063"/>
            <a:ext cx="5181600" cy="435133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9:19-24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Ephesians 2:10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2:19-22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4BB22E-C496-4187-8561-A347B73B9D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71" y="92596"/>
            <a:ext cx="2761182" cy="210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2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22902-8C7B-444B-91E4-E235AD98D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416"/>
            <a:ext cx="10515600" cy="6267169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Are You Molding To The Potter’s Will?</a:t>
            </a:r>
          </a:p>
        </p:txBody>
      </p:sp>
    </p:spTree>
    <p:extLst>
      <p:ext uri="{BB962C8B-B14F-4D97-AF65-F5344CB8AC3E}">
        <p14:creationId xmlns:p14="http://schemas.microsoft.com/office/powerpoint/2010/main" val="3794873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74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Clay For The Potter</vt:lpstr>
      <vt:lpstr>Clay For The Potter</vt:lpstr>
      <vt:lpstr>Clay For The Potter</vt:lpstr>
      <vt:lpstr>Clay For The Potter</vt:lpstr>
      <vt:lpstr>Clay For The Potter</vt:lpstr>
      <vt:lpstr>Are You Molding To The Potter’s Will?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Clay For The Potter</dc:title>
  <dc:creator>Dan Henderson</dc:creator>
  <cp:lastModifiedBy>Dan Henderson</cp:lastModifiedBy>
  <cp:revision>3</cp:revision>
  <dcterms:created xsi:type="dcterms:W3CDTF">2018-12-22T20:43:45Z</dcterms:created>
  <dcterms:modified xsi:type="dcterms:W3CDTF">2018-12-22T21:02:25Z</dcterms:modified>
</cp:coreProperties>
</file>