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8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3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9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1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3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2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2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3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7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50000-C43B-4649-A850-0CD2406FD17E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DCCE-2C18-4203-AC1E-E65AD34C4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61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64EAA-5831-4DC6-8811-CFAAB0865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605" y="300942"/>
            <a:ext cx="8904790" cy="3209021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Righteousness On The Mount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F6917-F118-43AE-A093-2F69DC5A9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5-7</a:t>
            </a:r>
          </a:p>
        </p:txBody>
      </p:sp>
    </p:spTree>
    <p:extLst>
      <p:ext uri="{BB962C8B-B14F-4D97-AF65-F5344CB8AC3E}">
        <p14:creationId xmlns:p14="http://schemas.microsoft.com/office/powerpoint/2010/main" val="325400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Judgment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Prayer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Choice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Fruit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7:15-20</a:t>
            </a:r>
          </a:p>
        </p:txBody>
      </p:sp>
    </p:spTree>
    <p:extLst>
      <p:ext uri="{BB962C8B-B14F-4D97-AF65-F5344CB8AC3E}">
        <p14:creationId xmlns:p14="http://schemas.microsoft.com/office/powerpoint/2010/main" val="305011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Judgment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Prayer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Choice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Fruit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Deeds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7:21-29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James 1:25</a:t>
            </a:r>
          </a:p>
        </p:txBody>
      </p:sp>
    </p:spTree>
    <p:extLst>
      <p:ext uri="{BB962C8B-B14F-4D97-AF65-F5344CB8AC3E}">
        <p14:creationId xmlns:p14="http://schemas.microsoft.com/office/powerpoint/2010/main" val="2989779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87587" y="1459193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Judgment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Prayer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Choice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Fruit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Deeds</a:t>
            </a:r>
            <a:endParaRPr lang="en-US" sz="4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B7C2C-D7D1-4780-B13B-FD14598CFE88}"/>
              </a:ext>
            </a:extLst>
          </p:cNvPr>
          <p:cNvSpPr txBox="1">
            <a:spLocks/>
          </p:cNvSpPr>
          <p:nvPr/>
        </p:nvSpPr>
        <p:spPr>
          <a:xfrm>
            <a:off x="1605987" y="1448400"/>
            <a:ext cx="5181600" cy="526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44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4400" dirty="0"/>
              <a:t>Demonstration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4400" dirty="0"/>
              <a:t>Thought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4400" dirty="0"/>
              <a:t>Motivation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4400" dirty="0"/>
              <a:t>Cares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354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Attitude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5:3-12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Philippians 3:20</a:t>
            </a:r>
          </a:p>
        </p:txBody>
      </p:sp>
    </p:spTree>
    <p:extLst>
      <p:ext uri="{BB962C8B-B14F-4D97-AF65-F5344CB8AC3E}">
        <p14:creationId xmlns:p14="http://schemas.microsoft.com/office/powerpoint/2010/main" val="371621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Demonstration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5:13-16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Philippians 2:15</a:t>
            </a:r>
          </a:p>
        </p:txBody>
      </p:sp>
    </p:spTree>
    <p:extLst>
      <p:ext uri="{BB962C8B-B14F-4D97-AF65-F5344CB8AC3E}">
        <p14:creationId xmlns:p14="http://schemas.microsoft.com/office/powerpoint/2010/main" val="191620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Demonstration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Thought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5:17-48</a:t>
            </a:r>
          </a:p>
        </p:txBody>
      </p:sp>
    </p:spTree>
    <p:extLst>
      <p:ext uri="{BB962C8B-B14F-4D97-AF65-F5344CB8AC3E}">
        <p14:creationId xmlns:p14="http://schemas.microsoft.com/office/powerpoint/2010/main" val="410048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Demonstration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Thought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Motivation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6:1-18</a:t>
            </a:r>
          </a:p>
        </p:txBody>
      </p:sp>
    </p:spTree>
    <p:extLst>
      <p:ext uri="{BB962C8B-B14F-4D97-AF65-F5344CB8AC3E}">
        <p14:creationId xmlns:p14="http://schemas.microsoft.com/office/powerpoint/2010/main" val="233270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Attitude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Demonstration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Thought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Motivation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Cares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6:19-34</a:t>
            </a:r>
          </a:p>
        </p:txBody>
      </p:sp>
    </p:spTree>
    <p:extLst>
      <p:ext uri="{BB962C8B-B14F-4D97-AF65-F5344CB8AC3E}">
        <p14:creationId xmlns:p14="http://schemas.microsoft.com/office/powerpoint/2010/main" val="57183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Judgment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7:1-6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Hebrews 9:27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Romans 3:23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Romans 5:12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131089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Judgment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Prayer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7:7-12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1Thessalonians 5:17-19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1Peter 5:7</a:t>
            </a:r>
          </a:p>
        </p:txBody>
      </p:sp>
    </p:spTree>
    <p:extLst>
      <p:ext uri="{BB962C8B-B14F-4D97-AF65-F5344CB8AC3E}">
        <p14:creationId xmlns:p14="http://schemas.microsoft.com/office/powerpoint/2010/main" val="299547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251-4ECA-433D-8D95-ACD97E77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Be Perfect Like Your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1D753-8180-4A72-A981-768603647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9194"/>
            <a:ext cx="5181600" cy="52651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Judgment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Prayer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Choice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4A1A5-1F83-4DD0-9F22-E38595BCF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2"/>
                </a:solidFill>
              </a:rPr>
              <a:t>Matthew 7:13-14</a:t>
            </a:r>
          </a:p>
        </p:txBody>
      </p:sp>
    </p:spTree>
    <p:extLst>
      <p:ext uri="{BB962C8B-B14F-4D97-AF65-F5344CB8AC3E}">
        <p14:creationId xmlns:p14="http://schemas.microsoft.com/office/powerpoint/2010/main" val="143580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139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Righteousness On The Mount</vt:lpstr>
      <vt:lpstr>Be Perfect Like Your Father</vt:lpstr>
      <vt:lpstr>Be Perfect Like Your Father</vt:lpstr>
      <vt:lpstr>Be Perfect Like Your Father</vt:lpstr>
      <vt:lpstr>Be Perfect Like Your Father</vt:lpstr>
      <vt:lpstr>Be Perfect Like Your Father</vt:lpstr>
      <vt:lpstr>Be Perfect Like Your Father</vt:lpstr>
      <vt:lpstr>Be Perfect Like Your Father</vt:lpstr>
      <vt:lpstr>Be Perfect Like Your Father</vt:lpstr>
      <vt:lpstr>Be Perfect Like Your Father</vt:lpstr>
      <vt:lpstr>Be Perfect Like Your Father</vt:lpstr>
      <vt:lpstr>Be Perfect Like Your Father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Righteousness On The Mount</dc:title>
  <dc:creator>Dan Henderson</dc:creator>
  <cp:lastModifiedBy>Dan Henderson</cp:lastModifiedBy>
  <cp:revision>3</cp:revision>
  <dcterms:created xsi:type="dcterms:W3CDTF">2018-12-23T21:29:05Z</dcterms:created>
  <dcterms:modified xsi:type="dcterms:W3CDTF">2018-12-23T21:51:37Z</dcterms:modified>
</cp:coreProperties>
</file>