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8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3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1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8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4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7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9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5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29CC-D581-4698-86CD-5F712B84E099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31024-05EA-47D5-B68A-51268888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06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4CE5-CFF8-4438-9683-939B09350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494"/>
            <a:ext cx="9144000" cy="403411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God Wants Women Who 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8786A-F532-4CA5-9E4D-1747BCFF6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2308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Titus 2:1-5</a:t>
            </a:r>
          </a:p>
        </p:txBody>
      </p:sp>
    </p:spTree>
    <p:extLst>
      <p:ext uri="{BB962C8B-B14F-4D97-AF65-F5344CB8AC3E}">
        <p14:creationId xmlns:p14="http://schemas.microsoft.com/office/powerpoint/2010/main" val="189390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3F02-43DF-4953-9F71-F7780AC4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God Wants Women Who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D78F-84D7-4DEE-A53A-F7FDDF502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307" y="1690688"/>
            <a:ext cx="5589494" cy="48021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Understand Their 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CDBFD-62B5-4173-91EE-8811980E8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2:11-13</a:t>
            </a:r>
          </a:p>
        </p:txBody>
      </p:sp>
    </p:spTree>
    <p:extLst>
      <p:ext uri="{BB962C8B-B14F-4D97-AF65-F5344CB8AC3E}">
        <p14:creationId xmlns:p14="http://schemas.microsoft.com/office/powerpoint/2010/main" val="406346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3F02-43DF-4953-9F71-F7780AC4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God Wants Women Who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D78F-84D7-4DEE-A53A-F7FDDF502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307" y="1690688"/>
            <a:ext cx="5589494" cy="48021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Understand Their Purpose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Fit Sound Doctrine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CDBFD-62B5-4173-91EE-8811980E8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31:25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2:3-5</a:t>
            </a:r>
          </a:p>
        </p:txBody>
      </p:sp>
    </p:spTree>
    <p:extLst>
      <p:ext uri="{BB962C8B-B14F-4D97-AF65-F5344CB8AC3E}">
        <p14:creationId xmlns:p14="http://schemas.microsoft.com/office/powerpoint/2010/main" val="35251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3F02-43DF-4953-9F71-F7780AC4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God Wants Women Who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D78F-84D7-4DEE-A53A-F7FDDF502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307" y="1690688"/>
            <a:ext cx="5589494" cy="48021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Understand Their Purpose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Fit Sound Doctrine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Teach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CDBFD-62B5-4173-91EE-8811980E8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2:2;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18:26; 21:8-9</a:t>
            </a:r>
          </a:p>
        </p:txBody>
      </p:sp>
    </p:spTree>
    <p:extLst>
      <p:ext uri="{BB962C8B-B14F-4D97-AF65-F5344CB8AC3E}">
        <p14:creationId xmlns:p14="http://schemas.microsoft.com/office/powerpoint/2010/main" val="336969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3F02-43DF-4953-9F71-F7780AC4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God Wants Women Who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D78F-84D7-4DEE-A53A-F7FDDF502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307" y="1690688"/>
            <a:ext cx="5589494" cy="48021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Understand Their Purpose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Fit Sound Doctrine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Teach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Strengthen The Church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CDBFD-62B5-4173-91EE-8811980E8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4:2-3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9:39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16:3-4</a:t>
            </a:r>
          </a:p>
        </p:txBody>
      </p:sp>
    </p:spTree>
    <p:extLst>
      <p:ext uri="{BB962C8B-B14F-4D97-AF65-F5344CB8AC3E}">
        <p14:creationId xmlns:p14="http://schemas.microsoft.com/office/powerpoint/2010/main" val="277413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3F02-43DF-4953-9F71-F7780AC4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God Wants Women Who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D78F-84D7-4DEE-A53A-F7FDDF502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307" y="1690688"/>
            <a:ext cx="5589494" cy="48021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Understand Their Purpose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Fit Sound Doctrine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Teach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Strengthen The Church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Strengthen The Family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CDBFD-62B5-4173-91EE-8811980E8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31:27-29</a:t>
            </a:r>
          </a:p>
        </p:txBody>
      </p:sp>
    </p:spTree>
    <p:extLst>
      <p:ext uri="{BB962C8B-B14F-4D97-AF65-F5344CB8AC3E}">
        <p14:creationId xmlns:p14="http://schemas.microsoft.com/office/powerpoint/2010/main" val="208164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3F02-43DF-4953-9F71-F7780AC4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God Wants Women Who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D78F-84D7-4DEE-A53A-F7FDDF502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307" y="1690688"/>
            <a:ext cx="5589494" cy="480218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Understand Their Purpose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Fit Sound Doctrine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Teach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Strengthen The Church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Strengthen The Family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Strengthen The World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2CDBFD-62B5-4173-91EE-8811980E8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380757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154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God Wants Women Who …</vt:lpstr>
      <vt:lpstr>God Wants Women Who …</vt:lpstr>
      <vt:lpstr>God Wants Women Who …</vt:lpstr>
      <vt:lpstr>God Wants Women Who …</vt:lpstr>
      <vt:lpstr>God Wants Women Who …</vt:lpstr>
      <vt:lpstr>God Wants Women Who …</vt:lpstr>
      <vt:lpstr>God Wants Women Who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Wants Women Who …</dc:title>
  <dc:creator>Dan Henderson</dc:creator>
  <cp:lastModifiedBy>Dan Henderson</cp:lastModifiedBy>
  <cp:revision>2</cp:revision>
  <dcterms:created xsi:type="dcterms:W3CDTF">2019-02-24T01:17:12Z</dcterms:created>
  <dcterms:modified xsi:type="dcterms:W3CDTF">2019-02-24T01:28:22Z</dcterms:modified>
</cp:coreProperties>
</file>