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0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2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1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3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3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5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8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1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7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1198-8D85-44A6-80DA-0C477B2CA228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4A7A4-D52F-40F0-902D-F9FDF4D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70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865D7-4C46-47D3-90B1-C5A666F98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6279"/>
            <a:ext cx="9144000" cy="3402106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Reason For Worship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BCFC3-8BF7-447A-B971-CDCB79760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2657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95</a:t>
            </a:r>
          </a:p>
        </p:txBody>
      </p:sp>
    </p:spTree>
    <p:extLst>
      <p:ext uri="{BB962C8B-B14F-4D97-AF65-F5344CB8AC3E}">
        <p14:creationId xmlns:p14="http://schemas.microsoft.com/office/powerpoint/2010/main" val="59823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6A1-0780-48C5-A9A0-4B625AD3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Motives For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FAC5-54FD-4F6C-8FE7-25AFA3BD55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Thankfulness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27003-65C7-4E72-A5AB-59DB68111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95:1-4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13:15</a:t>
            </a:r>
          </a:p>
        </p:txBody>
      </p:sp>
    </p:spTree>
    <p:extLst>
      <p:ext uri="{BB962C8B-B14F-4D97-AF65-F5344CB8AC3E}">
        <p14:creationId xmlns:p14="http://schemas.microsoft.com/office/powerpoint/2010/main" val="105298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6A1-0780-48C5-A9A0-4B625AD3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Motives For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FAC5-54FD-4F6C-8FE7-25AFA3BD55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Thankfulness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Fear &amp; Reverence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27003-65C7-4E72-A5AB-59DB68111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89:7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15:4</a:t>
            </a:r>
          </a:p>
        </p:txBody>
      </p:sp>
    </p:spTree>
    <p:extLst>
      <p:ext uri="{BB962C8B-B14F-4D97-AF65-F5344CB8AC3E}">
        <p14:creationId xmlns:p14="http://schemas.microsoft.com/office/powerpoint/2010/main" val="42507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6A1-0780-48C5-A9A0-4B625AD3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Motives For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FAC5-54FD-4F6C-8FE7-25AFA3BD55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Thankfulness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Fear &amp; Reverence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Presence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27003-65C7-4E72-A5AB-59DB68111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18:20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26:29</a:t>
            </a:r>
          </a:p>
        </p:txBody>
      </p:sp>
    </p:spTree>
    <p:extLst>
      <p:ext uri="{BB962C8B-B14F-4D97-AF65-F5344CB8AC3E}">
        <p14:creationId xmlns:p14="http://schemas.microsoft.com/office/powerpoint/2010/main" val="23906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6A1-0780-48C5-A9A0-4B625AD3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Motives For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FAC5-54FD-4F6C-8FE7-25AFA3BD55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Thankfulness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Fear &amp; Reverence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Presence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Appreciation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27003-65C7-4E72-A5AB-59DB68111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4:23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4:11</a:t>
            </a:r>
          </a:p>
        </p:txBody>
      </p:sp>
    </p:spTree>
    <p:extLst>
      <p:ext uri="{BB962C8B-B14F-4D97-AF65-F5344CB8AC3E}">
        <p14:creationId xmlns:p14="http://schemas.microsoft.com/office/powerpoint/2010/main" val="337122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6A1-0780-48C5-A9A0-4B625AD3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Motives For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FAC5-54FD-4F6C-8FE7-25AFA3BD55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Thankfulness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Fear &amp; Reverence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Presence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Appreciation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Love &amp; Obey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27003-65C7-4E72-A5AB-59DB68111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14:15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4:19</a:t>
            </a:r>
          </a:p>
        </p:txBody>
      </p:sp>
    </p:spTree>
    <p:extLst>
      <p:ext uri="{BB962C8B-B14F-4D97-AF65-F5344CB8AC3E}">
        <p14:creationId xmlns:p14="http://schemas.microsoft.com/office/powerpoint/2010/main" val="396978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6A1-0780-48C5-A9A0-4B625AD3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Mission In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FAC5-54FD-4F6C-8FE7-25AFA3BD55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Honor &amp; Magnify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27003-65C7-4E72-A5AB-59DB68111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29:1-2</a:t>
            </a:r>
          </a:p>
        </p:txBody>
      </p:sp>
    </p:spTree>
    <p:extLst>
      <p:ext uri="{BB962C8B-B14F-4D97-AF65-F5344CB8AC3E}">
        <p14:creationId xmlns:p14="http://schemas.microsoft.com/office/powerpoint/2010/main" val="339558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6A1-0780-48C5-A9A0-4B625AD3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Mission In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FAC5-54FD-4F6C-8FE7-25AFA3BD55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Honor &amp; Magnify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Draw Near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27003-65C7-4E72-A5AB-59DB68111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15:8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4:8</a:t>
            </a:r>
          </a:p>
        </p:txBody>
      </p:sp>
    </p:spTree>
    <p:extLst>
      <p:ext uri="{BB962C8B-B14F-4D97-AF65-F5344CB8AC3E}">
        <p14:creationId xmlns:p14="http://schemas.microsoft.com/office/powerpoint/2010/main" val="294855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6A1-0780-48C5-A9A0-4B625AD3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Mission In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FAC5-54FD-4F6C-8FE7-25AFA3BD55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Honor &amp; Magnify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Draw Near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Strengthen &amp; Edify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27003-65C7-4E72-A5AB-59DB68111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14:26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10:23-25</a:t>
            </a:r>
          </a:p>
        </p:txBody>
      </p:sp>
    </p:spTree>
    <p:extLst>
      <p:ext uri="{BB962C8B-B14F-4D97-AF65-F5344CB8AC3E}">
        <p14:creationId xmlns:p14="http://schemas.microsoft.com/office/powerpoint/2010/main" val="277575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100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Reason For Worship</vt:lpstr>
      <vt:lpstr>Motives For Worship</vt:lpstr>
      <vt:lpstr>Motives For Worship</vt:lpstr>
      <vt:lpstr>Motives For Worship</vt:lpstr>
      <vt:lpstr>Motives For Worship</vt:lpstr>
      <vt:lpstr>Motives For Worship</vt:lpstr>
      <vt:lpstr>Mission In Worship</vt:lpstr>
      <vt:lpstr>Mission In Worship</vt:lpstr>
      <vt:lpstr>Mission In Worship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Henderson</dc:creator>
  <cp:lastModifiedBy>Dan Henderson</cp:lastModifiedBy>
  <cp:revision>4</cp:revision>
  <dcterms:created xsi:type="dcterms:W3CDTF">2019-02-17T01:36:24Z</dcterms:created>
  <dcterms:modified xsi:type="dcterms:W3CDTF">2019-02-17T02:32:54Z</dcterms:modified>
</cp:coreProperties>
</file>