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38d7bcbf436a3be6" providerId="LiveId" clId="{5FD7C298-8F2E-4873-9E8B-9A1690187662}"/>
    <pc:docChg chg="custSel modSld">
      <pc:chgData name="Dan Henderson" userId="38d7bcbf436a3be6" providerId="LiveId" clId="{5FD7C298-8F2E-4873-9E8B-9A1690187662}" dt="2019-03-31T01:06:12.201" v="10" actId="404"/>
      <pc:docMkLst>
        <pc:docMk/>
      </pc:docMkLst>
      <pc:sldChg chg="modSp">
        <pc:chgData name="Dan Henderson" userId="38d7bcbf436a3be6" providerId="LiveId" clId="{5FD7C298-8F2E-4873-9E8B-9A1690187662}" dt="2019-03-31T01:06:12.201" v="10" actId="404"/>
        <pc:sldMkLst>
          <pc:docMk/>
          <pc:sldMk cId="1883380390" sldId="256"/>
        </pc:sldMkLst>
        <pc:spChg chg="mod">
          <ac:chgData name="Dan Henderson" userId="38d7bcbf436a3be6" providerId="LiveId" clId="{5FD7C298-8F2E-4873-9E8B-9A1690187662}" dt="2019-03-31T01:06:12.201" v="10" actId="404"/>
          <ac:spMkLst>
            <pc:docMk/>
            <pc:sldMk cId="1883380390" sldId="256"/>
            <ac:spMk id="3" creationId="{7F396354-56DE-483C-8CB9-C2D0AA7393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F806-3243-4F82-A0C1-D819F75E93D6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BFD-D941-4592-B536-327A3C8C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7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F806-3243-4F82-A0C1-D819F75E93D6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BFD-D941-4592-B536-327A3C8C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8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F806-3243-4F82-A0C1-D819F75E93D6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BFD-D941-4592-B536-327A3C8C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F806-3243-4F82-A0C1-D819F75E93D6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BFD-D941-4592-B536-327A3C8C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F806-3243-4F82-A0C1-D819F75E93D6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BFD-D941-4592-B536-327A3C8C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8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F806-3243-4F82-A0C1-D819F75E93D6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BFD-D941-4592-B536-327A3C8C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F806-3243-4F82-A0C1-D819F75E93D6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BFD-D941-4592-B536-327A3C8C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F806-3243-4F82-A0C1-D819F75E93D6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BFD-D941-4592-B536-327A3C8C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F806-3243-4F82-A0C1-D819F75E93D6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BFD-D941-4592-B536-327A3C8C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02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F806-3243-4F82-A0C1-D819F75E93D6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BFD-D941-4592-B536-327A3C8C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3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F806-3243-4F82-A0C1-D819F75E93D6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EBFD-D941-4592-B536-327A3C8C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4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6F806-3243-4F82-A0C1-D819F75E93D6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3EBFD-D941-4592-B536-327A3C8C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2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B4B75-9176-4A07-84E1-E80E2EA23E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I Long For Heaven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396354-56DE-483C-8CB9-C2D0AA739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32280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2Corinthians 4:16-18</a:t>
            </a:r>
          </a:p>
          <a:p>
            <a:r>
              <a:rPr lang="en-US" sz="3600" dirty="0">
                <a:solidFill>
                  <a:schemeClr val="accent2"/>
                </a:solidFill>
              </a:rPr>
              <a:t>Philippians 1:21-24</a:t>
            </a:r>
          </a:p>
        </p:txBody>
      </p:sp>
    </p:spTree>
    <p:extLst>
      <p:ext uri="{BB962C8B-B14F-4D97-AF65-F5344CB8AC3E}">
        <p14:creationId xmlns:p14="http://schemas.microsoft.com/office/powerpoint/2010/main" val="188338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2B7EC-6CE2-4FCA-8EC1-AB9E1273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9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I Long For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05002-B8E6-457E-8A5A-C836394DE9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0306" y="1358154"/>
            <a:ext cx="7745505" cy="530953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000" b="1" dirty="0"/>
              <a:t>213</a:t>
            </a:r>
            <a:r>
              <a:rPr lang="en-US" sz="3600" dirty="0"/>
              <a:t>  Here We Are But Straying Pilgrims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000" b="1" dirty="0"/>
              <a:t>208</a:t>
            </a:r>
            <a:r>
              <a:rPr lang="en-US" sz="3600" dirty="0"/>
              <a:t>  Sing To Me Of Heaven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000" b="1" dirty="0"/>
              <a:t>203</a:t>
            </a:r>
            <a:r>
              <a:rPr lang="en-US" sz="3600" dirty="0"/>
              <a:t>  Above The Bright Blue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000" b="1" dirty="0"/>
              <a:t>199</a:t>
            </a:r>
            <a:r>
              <a:rPr lang="en-US" sz="3600" dirty="0"/>
              <a:t>  Where The Roses Never Fade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000" b="1" dirty="0"/>
              <a:t>198</a:t>
            </a:r>
            <a:r>
              <a:rPr lang="en-US" sz="3600" dirty="0"/>
              <a:t>  An Empty Mansion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000" b="1" dirty="0"/>
              <a:t>228</a:t>
            </a:r>
            <a:r>
              <a:rPr lang="en-US" sz="3600" dirty="0"/>
              <a:t>  The Christian’s Welcome Home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000" dirty="0"/>
              <a:t>There’s A Home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E4687F-ED25-4D2F-BEB0-F65919899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91717" y="1825625"/>
            <a:ext cx="4186518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2"/>
                </a:solidFill>
              </a:rPr>
              <a:t>Hebrews 11:13-16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2"/>
                </a:solidFill>
              </a:rPr>
              <a:t>James 4:14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2"/>
                </a:solidFill>
              </a:rPr>
              <a:t>Matthew 6:19-21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2"/>
                </a:solidFill>
              </a:rPr>
              <a:t>1Peter 2:11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2"/>
                </a:solidFill>
              </a:rPr>
              <a:t>1Thessalonians 4:13-18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2"/>
                </a:solidFill>
              </a:rPr>
              <a:t>2Peter 3:10-18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2"/>
                </a:solidFill>
              </a:rPr>
              <a:t>Revelation 21:1-5,22-27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2"/>
                </a:solidFill>
              </a:rPr>
              <a:t>John 14:1-3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2"/>
                </a:solidFill>
              </a:rPr>
              <a:t>Matthew 25:23,34</a:t>
            </a:r>
          </a:p>
        </p:txBody>
      </p:sp>
    </p:spTree>
    <p:extLst>
      <p:ext uri="{BB962C8B-B14F-4D97-AF65-F5344CB8AC3E}">
        <p14:creationId xmlns:p14="http://schemas.microsoft.com/office/powerpoint/2010/main" val="3649583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66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I Long For Heaven</vt:lpstr>
      <vt:lpstr>I Long For Heaven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Long For Heaven</dc:title>
  <dc:creator>Dan Henderson</dc:creator>
  <cp:lastModifiedBy>Dan Henderson</cp:lastModifiedBy>
  <cp:revision>2</cp:revision>
  <dcterms:created xsi:type="dcterms:W3CDTF">2019-03-31T00:51:06Z</dcterms:created>
  <dcterms:modified xsi:type="dcterms:W3CDTF">2019-03-31T01:06:21Z</dcterms:modified>
</cp:coreProperties>
</file>