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38d7bcbf436a3be6" providerId="LiveId" clId="{B2881D9D-2EB3-4769-B305-77D2E0DC28B5}"/>
    <pc:docChg chg="modSld">
      <pc:chgData name="Dan Henderson" userId="38d7bcbf436a3be6" providerId="LiveId" clId="{B2881D9D-2EB3-4769-B305-77D2E0DC28B5}" dt="2019-03-24T20:27:43.138" v="2" actId="6549"/>
      <pc:docMkLst>
        <pc:docMk/>
      </pc:docMkLst>
      <pc:sldChg chg="modSp">
        <pc:chgData name="Dan Henderson" userId="38d7bcbf436a3be6" providerId="LiveId" clId="{B2881D9D-2EB3-4769-B305-77D2E0DC28B5}" dt="2019-03-24T20:27:34.618" v="0" actId="6549"/>
        <pc:sldMkLst>
          <pc:docMk/>
          <pc:sldMk cId="2079705360" sldId="257"/>
        </pc:sldMkLst>
        <pc:spChg chg="mod">
          <ac:chgData name="Dan Henderson" userId="38d7bcbf436a3be6" providerId="LiveId" clId="{B2881D9D-2EB3-4769-B305-77D2E0DC28B5}" dt="2019-03-24T20:27:34.618" v="0" actId="6549"/>
          <ac:spMkLst>
            <pc:docMk/>
            <pc:sldMk cId="2079705360" sldId="257"/>
            <ac:spMk id="2" creationId="{AF61E2F1-C1B7-4744-8B73-157E012CFAF3}"/>
          </ac:spMkLst>
        </pc:spChg>
      </pc:sldChg>
      <pc:sldChg chg="modSp">
        <pc:chgData name="Dan Henderson" userId="38d7bcbf436a3be6" providerId="LiveId" clId="{B2881D9D-2EB3-4769-B305-77D2E0DC28B5}" dt="2019-03-24T20:27:39.239" v="1" actId="6549"/>
        <pc:sldMkLst>
          <pc:docMk/>
          <pc:sldMk cId="1603536771" sldId="258"/>
        </pc:sldMkLst>
        <pc:spChg chg="mod">
          <ac:chgData name="Dan Henderson" userId="38d7bcbf436a3be6" providerId="LiveId" clId="{B2881D9D-2EB3-4769-B305-77D2E0DC28B5}" dt="2019-03-24T20:27:39.239" v="1" actId="6549"/>
          <ac:spMkLst>
            <pc:docMk/>
            <pc:sldMk cId="1603536771" sldId="258"/>
            <ac:spMk id="2" creationId="{AF61E2F1-C1B7-4744-8B73-157E012CFAF3}"/>
          </ac:spMkLst>
        </pc:spChg>
      </pc:sldChg>
      <pc:sldChg chg="modSp">
        <pc:chgData name="Dan Henderson" userId="38d7bcbf436a3be6" providerId="LiveId" clId="{B2881D9D-2EB3-4769-B305-77D2E0DC28B5}" dt="2019-03-24T20:27:43.138" v="2" actId="6549"/>
        <pc:sldMkLst>
          <pc:docMk/>
          <pc:sldMk cId="2672370324" sldId="259"/>
        </pc:sldMkLst>
        <pc:spChg chg="mod">
          <ac:chgData name="Dan Henderson" userId="38d7bcbf436a3be6" providerId="LiveId" clId="{B2881D9D-2EB3-4769-B305-77D2E0DC28B5}" dt="2019-03-24T20:27:43.138" v="2" actId="6549"/>
          <ac:spMkLst>
            <pc:docMk/>
            <pc:sldMk cId="2672370324" sldId="259"/>
            <ac:spMk id="2" creationId="{AF61E2F1-C1B7-4744-8B73-157E012CFAF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BB82-9816-47EA-8A5D-7F7CD6116F3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4A81-6C1A-48BF-AADA-AF3FD1873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2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BB82-9816-47EA-8A5D-7F7CD6116F3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4A81-6C1A-48BF-AADA-AF3FD1873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BB82-9816-47EA-8A5D-7F7CD6116F3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4A81-6C1A-48BF-AADA-AF3FD1873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3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BB82-9816-47EA-8A5D-7F7CD6116F3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4A81-6C1A-48BF-AADA-AF3FD1873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7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BB82-9816-47EA-8A5D-7F7CD6116F3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4A81-6C1A-48BF-AADA-AF3FD1873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BB82-9816-47EA-8A5D-7F7CD6116F3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4A81-6C1A-48BF-AADA-AF3FD1873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8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BB82-9816-47EA-8A5D-7F7CD6116F3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4A81-6C1A-48BF-AADA-AF3FD1873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9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BB82-9816-47EA-8A5D-7F7CD6116F3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4A81-6C1A-48BF-AADA-AF3FD1873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5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BB82-9816-47EA-8A5D-7F7CD6116F3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4A81-6C1A-48BF-AADA-AF3FD1873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BB82-9816-47EA-8A5D-7F7CD6116F3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4A81-6C1A-48BF-AADA-AF3FD1873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7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BB82-9816-47EA-8A5D-7F7CD6116F3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4A81-6C1A-48BF-AADA-AF3FD1873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8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3BB82-9816-47EA-8A5D-7F7CD6116F3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C4A81-6C1A-48BF-AADA-AF3FD1873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469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70BC8-2269-49E6-BC57-79B1E04970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Autofit/>
          </a:bodyPr>
          <a:lstStyle/>
          <a:p>
            <a:r>
              <a:rPr lang="en-US" sz="9600" dirty="0"/>
              <a:t>I Need Meditation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E627E-49C7-4BDC-87A7-ECFB6CD953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Philippians 4:8</a:t>
            </a:r>
          </a:p>
        </p:txBody>
      </p:sp>
    </p:spTree>
    <p:extLst>
      <p:ext uri="{BB962C8B-B14F-4D97-AF65-F5344CB8AC3E}">
        <p14:creationId xmlns:p14="http://schemas.microsoft.com/office/powerpoint/2010/main" val="3251056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1E2F1-C1B7-4744-8B73-157E012CF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Ponder The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CF5A8-7109-480D-9A27-D4FDB7D551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Mind Feeding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Benefit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Time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Purpose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5FB0C-85A0-4996-8A87-E5C834CDB6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4:16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7:22-23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10:3-6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6:12</a:t>
            </a:r>
          </a:p>
        </p:txBody>
      </p:sp>
    </p:spTree>
    <p:extLst>
      <p:ext uri="{BB962C8B-B14F-4D97-AF65-F5344CB8AC3E}">
        <p14:creationId xmlns:p14="http://schemas.microsoft.com/office/powerpoint/2010/main" val="207970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1E2F1-C1B7-4744-8B73-157E012CF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Ponder The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CF5A8-7109-480D-9A27-D4FDB7D551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Mind Feeding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Benefit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Time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Purpose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5FB0C-85A0-4996-8A87-E5C834CDB6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 Psalms 1:1-2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Psalms 143:5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Psalms 77:12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Psalms 119:97,99</a:t>
            </a:r>
          </a:p>
        </p:txBody>
      </p:sp>
    </p:spTree>
    <p:extLst>
      <p:ext uri="{BB962C8B-B14F-4D97-AF65-F5344CB8AC3E}">
        <p14:creationId xmlns:p14="http://schemas.microsoft.com/office/powerpoint/2010/main" val="160353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1E2F1-C1B7-4744-8B73-157E012CF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Ponder The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CF5A8-7109-480D-9A27-D4FDB7D551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Mind Feeding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Benefit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Time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Purpose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5FB0C-85A0-4996-8A87-E5C834CDB6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 Psalms 63:6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Joshua 1:8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2Timothy 2:15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Psalms 1:3</a:t>
            </a:r>
          </a:p>
        </p:txBody>
      </p:sp>
    </p:spTree>
    <p:extLst>
      <p:ext uri="{BB962C8B-B14F-4D97-AF65-F5344CB8AC3E}">
        <p14:creationId xmlns:p14="http://schemas.microsoft.com/office/powerpoint/2010/main" val="2672370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55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I Need Meditation</vt:lpstr>
      <vt:lpstr>Ponder The Word</vt:lpstr>
      <vt:lpstr>Ponder The Word</vt:lpstr>
      <vt:lpstr>Ponder The Word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Need Meditation</dc:title>
  <dc:creator>Dan Henderson</dc:creator>
  <cp:lastModifiedBy>Dan Henderson</cp:lastModifiedBy>
  <cp:revision>1</cp:revision>
  <dcterms:created xsi:type="dcterms:W3CDTF">2019-03-24T20:18:57Z</dcterms:created>
  <dcterms:modified xsi:type="dcterms:W3CDTF">2019-03-24T20:27:57Z</dcterms:modified>
</cp:coreProperties>
</file>